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7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 дворе не слышно вьюги...» — стихотворение о зимнем вечере и домашнем покое
</a:t>
            </a:r>
            <a:endParaRPr lang="en-US" sz="2679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вечер за окном, а в доме — тишина, тепло и чувство защищённости.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поэзии XIX века зима часто становится не только пейзажем, но и способом показать настроение человека: холод улицы, тишину сумерек и ценность домашнего тепла.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лирика: природа и человеческое чувство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стихотворения — зимний вечер после вьюги, когда шум природы стихает и на первый план выходят тишина, свет и спокойствие дома.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спокойное и созерцательное: поэт показывает зимнюю красоту через мягкую радость, а не через тревогу или торжественность.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текста заключается в том, что в холодное время человек особенно остро чувствует ценность домашнего уюта, защищённости и внутреннего покоя.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идея и настроение стихотворения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видны вьюга, снег, сумерки и наступающая тишина. Эти детали создают узнаваемую картину русской зимы и передают её движение к покою.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зимней природы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важен контраст между открытым двором и замкнутым домом. На этом сопоставлении строится главный смысл стихотворения: снаружи — холод, внутри — тепло и свет.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дом и вечерний свет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в стихотворении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2494" y="1710453"/>
            <a:ext cx="378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0505" y="1710453"/>
            <a:ext cx="324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34453"/>
            <a:ext cx="432000" cy="3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холодной улицы и тёплого дома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окном ощущаются ветер, снег и движение зимнего воздуха. Эта часть пространства кажется беспокойной и неустойчивой, напоминая о силе природы.
</a:t>
            </a:r>
            <a:endParaRPr lang="en-US" sz="1178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снаружи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тепло усиливают ощущение уюта. Они не просто описывают быт, а выражают надежду, покой и внутреннее согласие лирического героя.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свет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стихотворении воспринимается как надёжное пространство. Здесь человек чувствует безопасность, может успокоиться и спокойно смотреть на зимний мир.
</a:t>
            </a:r>
            <a:endParaRPr lang="en-US" sz="1112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защита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вьюги создаёт ощущение временной неустроенности. Но эта тревога постепенно ослабевает и уступает место тишине, которая особенно заметна после метели.
</a:t>
            </a:r>
            <a:endParaRPr lang="en-US" sz="1163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Вьюга и тревожность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462" y="1647777"/>
            <a:ext cx="4276012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отдельные детали складываются в единую картину зимнего вечера.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работают на главное противопоставление: внешняя стихия сменяется внутренним теплом и тишиной.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текст стихотворения «На дворе не слышно вьюги...»
</a:t>
            </a:r>
            <a:endParaRPr lang="en-US" sz="1099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основных зимних образов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спорит с зимой и не боится её. Он спокойно наблюдает за тем, как стихает вьюга и меняется пространство вокруг дома.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состояние героя можно назвать гармоничным. Он умеет видеть красоту зимы и чувствовать радость простого домашнего уюта.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взгляд внимателен к деталям: он замечает двор, вечерний свет, тишину и переход от шума к покою. Это создаёт ощущение сосредоточенности.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внутреннее состояние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шума к тишине помогает почувствовать, как постепенно сужается внешний мир и усиливается значение домашнего пространства.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линия движется от тревоги к спокойствию: это делает финал особенно мягким и убедительным.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прочтение стихотворения «На дворе не слышно вьюги...»
</a:t>
            </a:r>
            <a:endParaRPr lang="en-US" sz="10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по ходу стихотворения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6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средства, создающие образ зимы
</a:t>
            </a:r>
            <a:endParaRPr lang="en-US" sz="2666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помогают точно передать зимнее состояние природы и сделать пейзаж более выразительным. Благодаря ним зимний вечер воспринимается не как общий фон, а как живая картина.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делает природу близкой человеку: вьюга, тишина и воздух будто ведут себя как действующие силы. Это усиливает ощущение движения и постепенного затихания.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повторы поддерживают плавность чтения и передают смену шумной метели на спокойную тишину. Стихотворение звучит мягко и неспешно, что важно для его настроения.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бытовые детали — двор, окно, свет, дом — связывают поэзию с повседневной жизнью. Поэтому зимний образ становится понятным и особенно близким школьнику.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переходов в стихотворении показывает, как внешний шум превращается во внутренний покой.
</a:t>
            </a:r>
            <a:endParaRPr lang="en-US" sz="111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поэтического смысла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0113" y="3192364"/>
            <a:ext cx="236250" cy="37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1542" y="3192364"/>
            <a:ext cx="378000" cy="37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80390" y="1610108"/>
            <a:ext cx="378000" cy="37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 текста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1219237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самом названии уже слышится ожидание тишины: шум вьюги отступает, и звук становится мягче. Это сразу настраивает читателя на спокойное, почти домашнее восприятие зимнего вечера.
</a:t>
            </a:r>
            <a:endParaRPr lang="en-US" sz="988" dirty="0"/>
          </a:p>
        </p:txBody>
      </p:sp>
      <p:sp>
        <p:nvSpPr>
          <p:cNvPr id="13" name="Text 2"/>
          <p:cNvSpPr txBox="1"/>
          <p:nvPr/>
        </p:nvSpPr>
        <p:spPr>
          <a:xfrm>
            <a:off x="1676399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как доминирующий фон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41541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согласные и ровное звучание строк делают речь неторопливой. Ритм поддерживает чувство спокойного наблюдения, будто герой не спешит, а тихо всматривается в зимний вечер.
</a:t>
            </a:r>
            <a:endParaRPr lang="en-US" sz="1044" dirty="0"/>
          </a:p>
        </p:txBody>
      </p:sp>
      <p:sp>
        <p:nvSpPr>
          <p:cNvPr id="15" name="Text 4"/>
          <p:cNvSpPr txBox="1"/>
          <p:nvPr/>
        </p:nvSpPr>
        <p:spPr>
          <a:xfrm>
            <a:off x="5398703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 мысли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3080389" y="2026694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шипящие и свистящие звуки помогают передать движение ветра, который постепенно ослабевает. Благодаря этому создаётся впечатление, что стихотворение слушает зимнюю природу вместе с героем.
</a:t>
            </a:r>
            <a:endParaRPr lang="en-US" sz="988" dirty="0"/>
          </a:p>
        </p:txBody>
      </p:sp>
      <p:sp>
        <p:nvSpPr>
          <p:cNvPr id="17" name="Text 6"/>
          <p:cNvSpPr txBox="1"/>
          <p:nvPr/>
        </p:nvSpPr>
        <p:spPr>
          <a:xfrm>
            <a:off x="3537551" y="1610108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Затихающая вьюга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традиции зима часто начинается не с метели, а с тёмного окна и тихого света в комнате. За стеклом — снег и сумерки, внутри — тепло, которое особенно ценится в холодный день.
</a:t>
            </a:r>
            <a:endParaRPr lang="en-US" sz="1028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вечер за окном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метель нередко становится не только явлением природы, но и знаком тревоги, ожидания или дороги. Однако рядом с ней всегда остаётся домашний мир, где свет и покой помогают пережить зиму.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 как испытание и как фон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русской культуры зимний пейзаж связан с привычными деталями: избой, двором, дорожкой в снегу. Эти образы делают картину узнаваемой и близкой, потому что показывают повседневную жизнь человека среди природы.
</a:t>
            </a:r>
            <a:endParaRPr lang="en-US" sz="95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изба и заснеженная дорога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русской литературе и культуре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94764"/>
            <a:ext cx="4356600" cy="16337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школьной литературной традиции и общим особенностям поэзии XIX века.
</a:t>
            </a:r>
            <a:endParaRPr lang="en-US" sz="835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 зимний образ раскрывается в разных произведениях русской поэзии.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зимний мотив может быть лиричным, бодрым или суровым: всё зависит от авторского взгляда и того, как пейзаж связан с человеком.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зимних образов в разных стихотворениях
</a:t>
            </a:r>
            <a:endParaRPr lang="en-US" sz="25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используются знакомые каждому детали: снег, двор, окно, вечер и тишина. Поэтому читателю легко представить картину и сразу почувствовать её настроение.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опирается на жизненный опыт ученика, ведь зимний вечер знаком по личным наблюдениям. Это помогает лучше понять, как природа отражается в чувствах человека.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несложный, но эмоционально точный: сначала слышна вьюга, затем она затихает, а на первом плане оказываются тепло и спокойствие дома.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5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и близко школьникам
</a:t>
            </a:r>
            <a:endParaRPr lang="en-US" sz="25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разные детали складываются в цельную зимнюю картину.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природные и домашние образы: именно их сопоставление создаёт смысл стихотворения и усиливает ощущение уюта.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текста стихотворения.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основных групп образов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особенно важен этот контраст: именно он делает тёплый дом заметнее на фоне холодной зимы и усиливает чувство спокойной защищённости.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пространства противопоставлены друг другу и создают ощущение уюта.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стихотворения.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отделяет героя от зимнего холода, но не разрывает связь с внешним миром. Через него видны снег, сумерки и вьюга, а внутри остаются свет и тепло.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образу читатель понимает: герой не просто смотрит на природу, а наблюдает её из безопасного, спокойного пространства. Окно становится важной границей и символом.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окна как границы между двумя мирами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жизненным опытом ученика
</a:t>
            </a:r>
            <a:endParaRPr lang="en-US" sz="2655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вечер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узнаёт знакомую ситуацию: на улице темнеет, ветер шумит, а дома хочется тепла и покоя.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из окна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легко представляет, как смотрит на снег и двор из тёплой комнаты и замечает перемену настроения вокруг.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впечатлений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вьюги постепенно отходит, а на первый план выходят тишина, свет и ощущение безопасности.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отклик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увидеть красоту обычного зимнего вечера и понять, почему домашний уют особенно ценен в холодное время.
</a:t>
            </a:r>
            <a:endParaRPr lang="en-US" sz="1348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увидеть главные образы и настроение зимнего вечера.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строит образ зимнего вечера через переход от движения к покою, от холода улицы к теплу дома.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ключевой лексики стихотворения.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стихотворения и их смысл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стихотворении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убедительно показывает, как через зимний пейзаж можно передать чувства человека. Контраст улицы и дома делает тепло, свет и тишину особенно значимыми и близкими читателю.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2026-05-22T11:10:48Z</dcterms:created>
  <dcterms:modified xsi:type="dcterms:W3CDTF">2026-05-22T11:10:48Z</dcterms:modified>
</cp:coreProperties>
</file>