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«Собачье сердце»: сатира, эксперимент и спор о природе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показывает, чем опасно насильственное «улучшение» человека.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возникла повесть и почему она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Написанная в 1925 году, повесть долго оставалась без официальной публикации и точно отразила атмосферу НЭПа, споры о «новом человеке» и традиции русской сатиры.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и смысл сатиры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противопоставляет научную точность и личную ответственность Преображенского лозунгам, уравнительности и административному нажиму, исходящим от Швондера и его окружения.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направлена не только против конкретных персонажей, но и против самой идеи быстро переделать человека без культуры, воспитания и нравственной меры.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Фантастический эксперимент в повести становится проверкой общества: внешняя форма меняется быстрее, чем внутренние качества, и именно здесь возникает трагикомический эффект.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коммунальная квартира: два мира повести
</a:t>
            </a:r>
            <a:endParaRPr lang="en-US" sz="2464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как остров порядка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Преображенского всё подчинено расписанию, чистоте и уважению к личному пространству. Здесь звучит музыка, подают хороший обед, а разговоры ведутся без суеты и взаимного давления, что создаёт образ устойчивой культуры.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Коммунальный мир как источник напряжения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4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пределами квартиры город живёт шумно и тесно: собрания, очереди, дефицит и постоянные претензии к чужой жизни разрушают чувство защищённости. Частное пространство становится почти последней линией обороны личности.
</a:t>
            </a:r>
            <a:endParaRPr lang="en-US" sz="1071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под угрозой распределения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Швондера и его окружения жильё — не личный мир, а объект перераспределения и контроля. Из-за этого квартира Преображенского превращается в место столкновения двух представлений о человеке, собственности и достоинстве.
</a:t>
            </a:r>
            <a:endParaRPr lang="en-US" sz="11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эксперимент над Шариком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в повести Михаила Булгакова показывает причинно-следственную логику превращения.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78" y="1248340"/>
            <a:ext cx="218019" cy="1937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3582" y="2802032"/>
            <a:ext cx="218019" cy="1937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2682" y="1258030"/>
            <a:ext cx="218019" cy="17441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до операции: взгляд изнутри городской бедности
</a:t>
            </a:r>
            <a:endParaRPr lang="en-US" sz="2343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живёт в состоянии постоянной опасности: холод, голод и случайная жестокость людей определяют его поведение. Он рано учится настороженности и чувствует, кто способен причинить вред.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его восприятие Москва выглядит не парадной, а суровой: на улице выживает тот, кто быстрее замечает угрозу. Шарик фиксирует не только запахи и звуки, но и социальное неравенство.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без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бродячего пса город не обещает безопасности. Он показывает среду, где слабый оказывается лишним, а выживание зависит от приспособления, осторожности и умения вовремя отступить.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Профессор Преображенский: наука, порядок и личная автономия
</a:t>
            </a:r>
            <a:endParaRPr lang="en-US" sz="2054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Преображенский изображён как выдающийся хирург и человек сильной профессиональной дисциплины. Для него труд, качество работы и уважение к собственному достоинству важнее бытовой суеты и чужих назиданий.
</a:t>
            </a:r>
            <a:endParaRPr lang="en-US" sz="1344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защищает право на частную жизнь, не терпит вторжения в дом и резко отвергает уравнительные требования. В его позиции чувствуется уверенность человека, привыкшего отвечать за своё дело.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убедительности Преображенский не до конца просчитывает нравственные последствия эксперимента. Его научная смелость соседствует с опасной самоуверенностью, что делает образ не однозначным, а сложным.
</a:t>
            </a:r>
            <a:endParaRPr lang="en-US" sz="13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Преображенского, Шарикова и Швондера
</a:t>
            </a:r>
            <a:endParaRPr lang="en-US" sz="254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героев помогает увидеть, как в повести сталкиваются разные модели поведения и власти.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разрыв проходит между культурой и разрушением: чем ниже личная дисциплина, тем сильнее стремление навязать другим свою правоту.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анализ повести М. А. Булгакова «Собачье сердце»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 Чугункин как источник наследственных черт
</a:t>
            </a:r>
            <a:endParaRPr lang="en-US" sz="2554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Чугункин введён как носитель грубости, пьянства и уголовного опыта. Его биография подчёркивает, что в эксперименте участвует не абстрактный материал, а конкретная человеческая деградация.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показывает: биологическое вмешательство не отменяет нравственного содержания личности. То, что не было исправлено жизнью и воспитанием, возвращается в искажённой форме.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Чугункина проявляются в Шарикове не как точная копия, а как сатирически усиленная модель низменных импульсов. Так подчёркивается связь между средой, наследственностью и ответственностью.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Чугункина разрушает иллюзию о простом «улучшении» человека. Тело можно изменить быстро, но человеческое поведение без культуры и самоконтроля не становится лучше.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454191"/>
            <a:ext cx="4022400" cy="12836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роль каждый персонаж играет в конфликте культуры и разрушения.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образуют не набор отдельных характеров, а систему противоположных сил, где личность проверяется на прочность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М. А. Булгакова «Собачье сердце»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и их художественные функции
</a:t>
            </a:r>
            <a:endParaRPr lang="en-US" sz="231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Швондер и власть бюрократического коллектива
</a:t>
            </a:r>
            <a:endParaRPr lang="en-US" sz="2699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 доме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Швондер впервые действует как представитель домкома, который приходит не как сосед, а как носитель официального права вмешиваться в чужую жизнь.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через собрания
</a:t>
            </a:r>
            <a:pPr algn="ctr" indent="0" marL="0">
              <a:lnSpc>
                <a:spcPct val="100000"/>
              </a:lnSpc>
              <a:buNone/>
            </a:pPr>
            <a:r>
              <a:rPr lang="en-US" sz="5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Швондер опирается на коллективные решения, протоколы и риторику «общественного интереса», чтобы придать своему вмешательству вид законности.
</a:t>
            </a:r>
            <a:endParaRPr lang="en-US" sz="1373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Требование «уплотнения»
</a:t>
            </a:r>
            <a:pPr algn="ctr" indent="0" marL="0">
              <a:lnSpc>
                <a:spcPct val="100000"/>
              </a:lnSpc>
              <a:buNone/>
            </a:pPr>
            <a:r>
              <a:rPr lang="en-US" sz="5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разговоры о распределении жилья он ставит под сомнение автономию квартиры Преображенского и переводит бытовой вопрос в политическую плоскость.
</a:t>
            </a:r>
            <a:endParaRPr lang="en-US" sz="1377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контроля
</a:t>
            </a:r>
            <a:pPr algn="ctr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его влиянием административный язык проникает в дом, разрушая личные границы и превращая частное пространство в объект идеологического надзора.
</a:t>
            </a:r>
            <a:endParaRPr lang="en-US" sz="13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 говорит обрывками, штампами и угрозами: внешне он перенимает лозунги новой эпохи, но не понимает их смысла и потому звучит карикатурно.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словарь выдает не образованность, а внутреннюю пустоту: за грубой речью скрываются раздражительность, отсутствие самоконтроля и неспособность к культурному диалогу.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Шарикова как показатель внутренней деформации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 и их взаимосвязь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тема научного эксперимента в повести тесно связана с бытовой и нравственной средой, в которой он проводится.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взаимосвязаны наука и ответственность: без нравственной меры любое преобразование становится разрушительным.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содержания повести М. А. Булгакова «Собачье сердце»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625" y="1911501"/>
            <a:ext cx="292425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9088" y="1911501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7513" y="1911501"/>
            <a:ext cx="334200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идею насильственного переустройства общества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50960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без этики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у Булгакова показывает, что техническое знание само по себе не умеет создавать зрелую личность и не заменяет нравственного воспитания.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6095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как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решения и лозунги подменяют реальную заботу о человеке, поэтому «переустройство» превращается в форму насилия над частной жизнью.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89375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утопии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быстро исправить природу человека приводит не к прогрессу, а к распаду норм, что делает сатиру повести особенно острой и убедительной.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цепочка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повести М. А. Булгакова «Собачье сердце»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как форма культуры и цивилизации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Булгакова повседневный уклад становится мерилом цивилизованности: еда, чистота, одежда и манеры показывают, насколько человек умеет уважать себя и других.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Преображенского устроена как пространство порядка, где режим, труд и вкус соединяются с внутренней дисциплиной и защитой личных границ.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быта начинается с грубости и зависти, а затем усиливается административным давлением, которое вытесняет норму из повседневной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ключевых деталей и предметов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 повести не только описывают интерьер, но и помогают увидеть, как меняется нравственная атмосфера вокруг героев.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выразительнее деталь, тем точнее она раскрывает конфликт между культурой, насилием и бюрократией.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деталей повести М. А. Булгакова «Собачье сердце»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521237"/>
            <a:ext cx="4336500" cy="18812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конфликты повести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основные противоречия связывают сюжет, персонажей и авторскую оценку.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конфликты сходятся к одному вопросу: может ли внешняя сила заменить внутреннюю культуру и ответственность.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повести М. А. Булгакова «Собачье сердце»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повести и смысл возвращения к исходной форме
</a:t>
            </a:r>
            <a:endParaRPr lang="en-US" sz="2341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Шарикова к собачьему облику завершает сюжет, но не отменяет поставленный вопрос: кто отвечает за последствия научного вмешательства и где проходит его предел.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показывает, что ошибка заключалась не только в самой операции, но и в уверенности, будто человека можно переделать без моральных оснований и контроля.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оставляет читателя с тревожным выводом: технический успех не равен нравственной правоте, а насильственное преобразование личности всегда несет разрушительный риск.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«Собачье сердце» остаётся актуальным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Булгакова напоминает, что знания, власть и амбиции опасны без нравственного стержня. Человек становится человеком не через вмешательство извне, а через культуру, ответственность и самодисциплину.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2026-05-23T20:29:48Z</dcterms:created>
  <dcterms:modified xsi:type="dcterms:W3CDTF">2026-05-23T20:29:48Z</dcterms:modified>
</cp:coreProperties>
</file>