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0525" y="342150"/>
            <a:ext cx="37719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0525" y="2046219"/>
            <a:ext cx="60864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труд: как люди помогают природе проснуться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мы вместе наводим порядок и помогаем природе.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зовёт к делу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зимы природа быстро меняется: тает снег, греет солнце, появляются ростки. Но вместе с красотой остаются мусор, ветки и грязь. Поэтому весна — время не только любоваться, но и дружно помогать живому вокруг нас.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2559447"/>
            <a:ext cx="4123800" cy="160280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двора и улицы после зимы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мусор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во дворах и на улицах убирают бумажки, пластик и другой мусор, который стал заметен после таяния снега. Чистое место сразу выглядит аккуратнее и приятнее для прогулок.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Подметаем дорожки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Дорожки очищают от песка, сухой листвы и мелких веток. Когда тропинки чистые, по ним легче идти, а двор становится безопаснее и опрятнее для детей и взрослых.
</a:t>
            </a:r>
            <a:endParaRPr lang="en-US" sz="882" dirty="0"/>
          </a:p>
        </p:txBody>
      </p:sp>
      <p:sp>
        <p:nvSpPr>
          <p:cNvPr id="14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Очищаем клумбы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клумб убирают прошлогодние листья, сухие стебли и мусор. Так растениям легче пробиться к свету, а земля быстрее прогревается и готовится к новым посадкам.
</a:t>
            </a:r>
            <a:endParaRPr lang="en-US" sz="882" dirty="0"/>
          </a:p>
        </p:txBody>
      </p:sp>
      <p:sp>
        <p:nvSpPr>
          <p:cNvPr id="15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Будем осторожны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листьями могут скрываться стекло, острые палочки и мокрая грязь. Поэтому во время уборки важно смотреть под ноги, работать аккуратно и не спешить, как настоящий помощник природы.
</a:t>
            </a:r>
            <a:endParaRPr lang="en-US" sz="874" dirty="0"/>
          </a:p>
        </p:txBody>
      </p:sp>
      <p:sp>
        <p:nvSpPr>
          <p:cNvPr id="16" name="Text 6"/>
          <p:cNvSpPr txBox="1"/>
          <p:nvPr/>
        </p:nvSpPr>
        <p:spPr>
          <a:xfrm>
            <a:off x="333750" y="3201300"/>
            <a:ext cx="39804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Наводим порядок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работают сообща, дело идёт быстрее и веселее. Один собирает ветки, другой подметает, а двор постепенно превращается в чистое и уютное место.
</a:t>
            </a:r>
            <a:endParaRPr lang="en-US" sz="103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3700" y="3416654"/>
            <a:ext cx="8628900" cy="1356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34800" y="2153695"/>
            <a:ext cx="17397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Готовим землю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землю рыхлят, чтобы к корням лучше проходили вода и воздух. Заодно убирают сухие стебли и старые остатки растений, которые уже не помогают грядкам.
</a:t>
            </a:r>
            <a:endParaRPr lang="en-US" sz="956" dirty="0"/>
          </a:p>
        </p:txBody>
      </p:sp>
      <p:sp>
        <p:nvSpPr>
          <p:cNvPr id="11" name="Text 2"/>
          <p:cNvSpPr txBox="1"/>
          <p:nvPr/>
        </p:nvSpPr>
        <p:spPr>
          <a:xfrm>
            <a:off x="26439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Сеем ранние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огороде часто сажают лук, укроп, редис и другие ранние растения. Они не любят долго ждать и уже скоро показывают первые зелёные листочки.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48530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Ухаживаем за деревьями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белят стволы, осматривают кусты и обрезают сухие ветки. Это помогает деревьям выглядеть ухоженно и тратить силы на новые побеги, а не на старые.
</a:t>
            </a:r>
            <a:endParaRPr lang="en-US" sz="969" dirty="0"/>
          </a:p>
        </p:txBody>
      </p:sp>
      <p:sp>
        <p:nvSpPr>
          <p:cNvPr id="13" name="Text 4"/>
          <p:cNvSpPr txBox="1"/>
          <p:nvPr/>
        </p:nvSpPr>
        <p:spPr>
          <a:xfrm>
            <a:off x="70621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помощников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весенних дел нужны лопата, грабли, лейка и терпение. А ещё полезно замечать маленькие зелёные ростки — они очень стараются, хоть и выглядят крошечными.
</a:t>
            </a:r>
            <a:endParaRPr lang="en-US" sz="934" dirty="0"/>
          </a:p>
        </p:txBody>
      </p:sp>
      <p:sp>
        <p:nvSpPr>
          <p:cNvPr id="14" name="Text 5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работы в саду и огороде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пробуждение растений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света и тепла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наступлением весны солнце светит дольше, а земля постепенно прогревается. Это сигнал для растений: пора просыпаться и начинать новый рост.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листьев и бутонов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 раскрываются почки, появляются листья, бутоны и молодые побеги. Растение становится заметнее, зелёнее и сильнее.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сока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почках и стеблях начинается движение сока. Растение будто оживает после зимнего сна и готовится выпускать новые части.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при заботе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развития нужны вода, воздух, свет и тёплая земля. Если чего-то не хватает, рост замедляется, а иногда молодые ростки вовсе не появляются.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человек делает для растений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Поливает посадки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посадки растения особенно нуждаются в воде. Полив помогает корням укрепиться, а нежным листочкам — не засохнуть в первые, самые важные дни.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Рыхлит землю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Рыхлая почва пропускает воздух и воду лучше, чем твёрдая. Когда землю осторожно разрыхляют, растениям становится легче расти и дышать.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Убирает сорняки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Сорняки отнимают у культурных растений свет, влагу и место. Если вовремя их убрать, зелёным помощникам достанется больше сил для роста.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21550" y="376182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Берегёт молодые ростки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Нежные побеги легко сломать, поэтому рядом с ними ходят осторожно и работают бережно. Весенний труд любит тихие шаги и аккуратные руки.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500" y="1747407"/>
            <a:ext cx="4053600" cy="1191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школе: полезные дела класса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5292450" y="328080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дружной команды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каждый делает посильное дело, общий результат заметен сразу. Кто-то подметает, кто-то собирает листья, а кто-то следит, чтобы пакеты с мусором не улетели.
</a:t>
            </a:r>
            <a:endParaRPr lang="en-US" sz="1058" dirty="0"/>
          </a:p>
        </p:txBody>
      </p:sp>
      <p:sp>
        <p:nvSpPr>
          <p:cNvPr id="11" name="Text 2"/>
          <p:cNvSpPr txBox="1"/>
          <p:nvPr/>
        </p:nvSpPr>
        <p:spPr>
          <a:xfrm>
            <a:off x="994800" y="161820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субботник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ученики помогают убирать школьный двор, собирают сухие веточки и мусор. Работать вместе интереснее: и дело идёт быстрее, и настроение почему-то сразу бодрее.
</a:t>
            </a:r>
            <a:endParaRPr lang="en-US" sz="1058" dirty="0"/>
          </a:p>
        </p:txBody>
      </p:sp>
      <p:sp>
        <p:nvSpPr>
          <p:cNvPr id="12" name="Text 3"/>
          <p:cNvSpPr txBox="1"/>
          <p:nvPr/>
        </p:nvSpPr>
        <p:spPr>
          <a:xfrm>
            <a:off x="994800" y="281805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клумбы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помогают очищать клумбы, подсыпать землю и следить за порядком вокруг цветов. Так школьный двор становится аккуратным, а растения получают больше места для роста.
</a:t>
            </a:r>
            <a:endParaRPr lang="en-US" sz="1058" dirty="0"/>
          </a:p>
        </p:txBody>
      </p:sp>
      <p:sp>
        <p:nvSpPr>
          <p:cNvPr id="13" name="Text 4"/>
          <p:cNvSpPr txBox="1"/>
          <p:nvPr/>
        </p:nvSpPr>
        <p:spPr>
          <a:xfrm>
            <a:off x="994800" y="4022479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растениях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школе есть рассада или цветы, ребята могут поливать их под присмотром взрослых. Маленькая лейка в руках школьника — почти суперсила для зелёных друзей.
</a:t>
            </a:r>
            <a:endParaRPr lang="en-US" sz="1058" dirty="0"/>
          </a:p>
        </p:txBody>
      </p:sp>
      <p:sp>
        <p:nvSpPr>
          <p:cNvPr id="14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взрослых весной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Садоводы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Садоводы ухаживают за деревьями и кустами, обрезают сухие ветки и следят за посадками. Благодаря их труду сады выглядят ухоженно и радуют зеленью.
</a:t>
            </a:r>
            <a:endParaRPr lang="en-US" sz="882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Дворники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Дворники убирают улицы, дворы и площадки после зимы. Их работа делает город чище, а прогулки — приятнее и безопаснее для всех.
</a:t>
            </a:r>
            <a:endParaRPr lang="en-US" sz="1017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 готовят поля, высаживают растения и заботятся о будущем урожае. Весной у них особенно много дел, ведь каждый тёплый день очень важен.
</a:t>
            </a:r>
            <a:endParaRPr lang="en-US" sz="889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и рабочие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и рабочие чинят дорожки, приводят в порядок дворы и помогают благоустраивать улицы. После их работы места вокруг становятся удобнее и красивее.
</a:t>
            </a:r>
            <a:endParaRPr lang="en-US" sz="882" dirty="0"/>
          </a:p>
        </p:txBody>
      </p:sp>
      <p:sp>
        <p:nvSpPr>
          <p:cNvPr id="15" name="Text 6"/>
          <p:cNvSpPr txBox="1"/>
          <p:nvPr/>
        </p:nvSpPr>
        <p:spPr>
          <a:xfrm>
            <a:off x="333750" y="3325200"/>
            <a:ext cx="83985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Озеленители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Озеленители высаживают цветы и растения, чтобы вокруг было больше зелени и красоты. Их труд помогает городу и деревне становиться живее и веселее.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весенних дел на участке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одно дело помогает следующему: сначала участок очищают, затем готовят почву и ухаживают за посадками.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69" y="138780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0650" y="139443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1294" y="1387800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6506" y="1387800"/>
            <a:ext cx="30138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на весенних работах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Надень перчатки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Перчатки защищают руки от грязи, колючек и мелких царапин. Без них работать можно, но руки потом будут очень недовольны.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Закрытая обувь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Закрытая обувь помогает не поранить ноги о ветки, камни и другие сюрпризы двора. Весной земля может быть мокрой и скользкой.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со взрослыми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лучше помогать вместе со взрослыми. Так проще заметить опасные предметы, правильно взять инструмент и не переусердствовать с трудовым задором.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Вымой руки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работы обязательно нужно вымыть руки с мылом. Это убирает грязь и помогает сохранить здоровье после весёлого весеннего труда.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Чище и безопаснее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двор и улица очищены от мусора, стекла и сухих веток, ходить становится удобнее и спокойнее. Природе тоже легче: ничто не мешает земле и молодым растениям.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света росткам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уборки листья и мусор не закрывают землю, а маленькие ростки получают больше света и воздуха. Так растения быстрее просыпаются и смелее тянутся вверх.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остаётся крепче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Посадки и корни растений помогают удерживать почву, особенно там, где её может размыть вода. Поэтому зелёные насаждения не только украшают участок, но и защищают его.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клумбы, аккуратные дорожки и ухоженные деревья делают место вокруг нарядным. Даже небольшое полезное дело заметно меняет вид двора и радует людей каждый день.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весенний труд помогает природе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заботы о птицах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Ранним утром мальчик и девочка повесили скворечник на дерево у дома. Они поставили его повыше и выбрали тихое место, чтобы птицам было спокойно. Скоро сюда могут прилететь скворцы и устроить весёлый птичий дом.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Скворечник у старой яблони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уже слышны грачи и ласточки. Ребята идут мимо аккуратно, не шумят и не трогают ветки, где птицы могут строить гнёзда. Весной такая вежливость очень важна: птицам нужен покой, а не громкий концерт.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двор для гнёзд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125" y="1844204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4875" y="1850834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9281" y="1844204"/>
            <a:ext cx="301388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01975" y="1844204"/>
            <a:ext cx="267900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природе весной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4287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Садовник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Садовник следит за деревьями, кустами и цветами, обрезает сухие ветки и помогает растениям расти. Его работа делает сад ухоженным и живым после зимы.
</a:t>
            </a:r>
            <a:endParaRPr lang="en-US" sz="1300" dirty="0"/>
          </a:p>
        </p:txBody>
      </p:sp>
      <p:sp>
        <p:nvSpPr>
          <p:cNvPr id="16" name="Text 2"/>
          <p:cNvSpPr txBox="1"/>
          <p:nvPr/>
        </p:nvSpPr>
        <p:spPr>
          <a:xfrm>
            <a:off x="26047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Агроном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Агроном помогает выращивать урожай, выбирает семена и следит за полями. Весной его советы особенно важны, потому что земля должна быть готова к посеву.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47806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Дворник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Дворник убирает мусор, песок и сухую листву, чтобы дорожки и площадки были чистыми. Благодаря его труду во дворе становится аккуратно и приятно гулять.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69566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по благоустройству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чинит дорожки, обновляет участки и помогает приводить в порядок улицы и дворы. Он делает пространство удобным, чтобы людям было легко ходить и отдыхать.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пословицы учат трудиться
</a:t>
            </a:r>
            <a:endParaRPr lang="en-US" sz="1900" dirty="0"/>
          </a:p>
        </p:txBody>
      </p:sp>
      <p:sp>
        <p:nvSpPr>
          <p:cNvPr id="9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 требует старания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напоминает, что хороший результат не появляется сам собой. Чтобы двор стал чистым, а клумба красивой, нужно потрудиться, не лениться и довести дело до конца.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помогает быстро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знает, как работать аккуратно и правильно, он справляется лучше. Поэтому весной особенно заметно, как полезны внимательность, опыт и спокойные руки.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виден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труд приносит быстрый итог: убранная дорожка, политый росток и посаженный цветок сразу меняют вид участка. Именно поэтому пословицы о труде легко понять на деле.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50" y="1289291"/>
            <a:ext cx="3274800" cy="24273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" y="1289568"/>
            <a:ext cx="3274800" cy="23505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после весенней работы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2050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землю рыхлят, поливают и засаживают, клумбы быстро зеленеют, а деревья выглядят ухоженными. Рядом с молодыми побегами появляется ощущение свежести, будто природа улыбается после долгого сна.
</a:t>
            </a:r>
            <a:endParaRPr lang="en-US" sz="784" dirty="0"/>
          </a:p>
        </p:txBody>
      </p:sp>
      <p:sp>
        <p:nvSpPr>
          <p:cNvPr id="11" name="Text 4"/>
          <p:cNvSpPr txBox="1"/>
          <p:nvPr/>
        </p:nvSpPr>
        <p:spPr>
          <a:xfrm>
            <a:off x="4972051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Клумбы и деревья оживают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42975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уборки исчезают сухие ветки, мусор и песок, а дорожки становятся ровными и чистыми. Во дворе сразу хочется гулять, играть и внимательно смотреть по сторонам. Порядок заметен даже самым маленьким наблюдателям.
</a:t>
            </a:r>
            <a:endParaRPr lang="en-US" sz="784" dirty="0"/>
          </a:p>
        </p:txBody>
      </p:sp>
      <p:sp>
        <p:nvSpPr>
          <p:cNvPr id="13" name="Text 6"/>
          <p:cNvSpPr txBox="1"/>
          <p:nvPr/>
        </p:nvSpPr>
        <p:spPr>
          <a:xfrm>
            <a:off x="942976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Двор, в который приятно выйти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труд воспитывает человека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33750" y="1603375"/>
            <a:ext cx="18189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дело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поливает цветы или убирает участок, он понимает: результат зависит от его старания. Так постепенно появляется ответственность и привычка не бросать начатое.
</a:t>
            </a:r>
            <a:endParaRPr lang="en-US" sz="1112" dirty="0"/>
          </a:p>
        </p:txBody>
      </p:sp>
      <p:sp>
        <p:nvSpPr>
          <p:cNvPr id="11" name="Text 3"/>
          <p:cNvSpPr txBox="1"/>
          <p:nvPr/>
        </p:nvSpPr>
        <p:spPr>
          <a:xfrm>
            <a:off x="2542850" y="1603375"/>
            <a:ext cx="18189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и спокойствие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работы не любят спешку. Нужно подождать, пока прорастут семена, и аккуратно ухаживать за растениями каждый день, даже если очень хочется увидеть результат сразу.
</a:t>
            </a:r>
            <a:endParaRPr lang="en-US" sz="1177" dirty="0"/>
          </a:p>
        </p:txBody>
      </p:sp>
      <p:sp>
        <p:nvSpPr>
          <p:cNvPr id="12" name="Text 4"/>
          <p:cNvSpPr txBox="1"/>
          <p:nvPr/>
        </p:nvSpPr>
        <p:spPr>
          <a:xfrm>
            <a:off x="4751950" y="1603375"/>
            <a:ext cx="18189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другим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учит замечать, кому нужна помощь: ростку — вода, клумбе — чистота, двору — порядок. Человек становится внимательнее не только к природе, но и к людям.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61050" y="1603375"/>
            <a:ext cx="18189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доводить до конца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доделать уборку или забыть про полив, старания быстро пропадут. Поэтому труд помогает привыкнуть к аккуратности и учит завершать каждое полезное дело.
</a:t>
            </a:r>
            <a:endParaRPr lang="en-US" sz="11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Полить комнатные цветы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аккуратный полив помогает растениям дома оставаться свежими и зелёными. Главное — не перелить воду и делать это спокойно, как настоящий маленький помощник.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игрушки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комнате начинается с простого дела: убрать машинки, кубики и книжки на свои места. Тогда и гулять, и играть, и отдыхать становится намного приятнее.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сухие веточки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можно помочь взрослым собрать сухие веточки и листочки после зимы. Такое дело кажется совсем небольшим, но оно сразу делает землю чище и аккуратнее.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побеги и клумбы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топтать цветы, не ломать молодые побеги и не рвать лишние ветки. Бережное отношение к растениям показывает, что человек умеет заботиться о живом.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дела дома и во дворе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времени года помогают особенно заметно увидеть, как уход за природой меняет двор и настроение людей.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Общеизвестный факт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особенно легко заметить, что полезное дело радует сильнее двойной порции мороженого. Когда вокруг чисто и зелено, настроение у детей и взрослых быстро становится светлее.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25" y="2561402"/>
            <a:ext cx="8662800" cy="1598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сделать уже сегодня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мусор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выйти во двор с взрослым и собрать бумажки, веточки и другой мусор. После такой работы место сразу выглядит опрятнее, а гулять становится приятнее.
</a:t>
            </a:r>
            <a:endParaRPr lang="en-US" sz="885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Полить растение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подоконнике или клумбе есть цветок, ему пригодится аккуратный полив. Вода помогает листьям оставаться свежими, а растению — быстрее расти и крепнуть.
</a:t>
            </a:r>
            <a:endParaRPr lang="en-US" sz="882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с посадкой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осторожно посадить семечко или маленький цветок, а потом присыпать землю и слегка полить её. Так начинается жизнь нового зелёного растения.
</a:t>
            </a:r>
            <a:endParaRPr lang="en-US" sz="922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тревожить ростки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побеги очень хрупкие, поэтому их нельзя трогать без необходимости. Если беречь их каждый день, весной появится больше зелени и меньше огорчений.
</a:t>
            </a:r>
            <a:endParaRPr lang="en-US" sz="88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начинается с полезных дел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труд делает мир чище, зеленее и добрее. Стоит только начать с маленького дела — и сразу видно, как природа отвечает свежестью и красотой.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2026-05-25T23:14:18Z</dcterms:created>
  <dcterms:modified xsi:type="dcterms:W3CDTF">2026-05-25T23:14:18Z</dcterms:modified>
</cp:coreProperties>
</file>