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Пресмыкающиеся — среда обитания, строение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позвоночных с уникальными адаптациями к разным условиям среды.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пресмыкающихся: начало освоения суши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 миллионов лет назад первые пресмыкающиеся вышли на сушу, развив защитную кожу и яйца с твёрдой оболочкой, что стало важным шагом эволюции позвоночных.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пресмыкающихся: разнообразие их среды обитания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Агама бородатая успешно приспособилась к жаре и сухости пустынь, сохраняя влагу и регулируя температуру тела кочевым образом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территории и их обитатели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используют окраску и форму тела для маскировки в густой зелени, обходя хищников и эффективно охотясь на насекомых.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скрытные обитатели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змеи и черепахи обитают у берегов, сохраняя подводное дыхание и защищаясь панцирями от врагов в солёной воде.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прибрежные зоны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биологии пресмыкающихся,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пресмыкающихся по средам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виды наиболее многочисленны, обеспечивая экологические балансы разных ландшафтов.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адаптированы к жизни на суше, с меньшим числом видов, специализирующихся на воде.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пресмыкающихся: основные отряды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включают змей и ящериц, отличаются разнообразием форм и способов передвижения.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имеют защитный панцирь и способны обитать как на суше, так и в воде.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Клювоголовые, или гаттерии, — редкий отряд с древними чертами, характерными для пресмыкающихся.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крупные и мощные хищники, живущие преимущественно в водоёмах и прибрежных зонах.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температурному режиму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Пойкилотермия у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рептилий изменяется в зависимости от окружающей среды, что помогает экономить энергию и адаптироваться к изменчивым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для температурной 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оптимальной температуры они греются на солнце, прячутся в тени или зарываются в землю, как средиземноморская черепаха.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пресмыкающихся,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 массы тела различных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по длине и массе различных видов пресмыкающихся, отражающие широкий диапазон их размеров и веса.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позволяет пресмыкающимся занимать разнообразные экологические ниши.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кожи пресмыкающихся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сухая, покрытая роговыми чешуями и щитками, снижает потерю влаги и защищает от травм.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кожи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происходит регулярно: змеи сбрасывают кожу полностью, а ящерицы — частями, что помогает обновлять покров и избавляться от паразитов.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 у рептилий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Голова, шея и хвост: морфологические различия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Отчётливо выраженный шейный отдел обеспечивает подвижность головы, что важно для охоты и наблюдения.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 крокодилов и игуан служит для плавания и балансировки при движении в воде и на суше.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используют хвост для отвлечения хищников, легко отделяя его при нападении (автотомия).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морфологии пресмыкающихся,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длины хвоста у разных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хвосты у ящериц связаны с их активным образом жизни и балансом при движении.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длине хвоста отражают функции: от плавания у крокодилов до защиты и запаса жира у ящериц.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 пресмыкающихся: особенности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пресмыкающихся состоит из многих костей, образующих прочную и подвижную структуру. Важной особенностью является наличие одной слуховой косточки, обеспечивающей передачу звуковых волн.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обладают высокой подвижностью и разнообразием зубов: острые у ящериц, конические у крокодилов, загнутые назад у змей, что позволяет эффективно захватывать и удерживать добычу.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Позвоночный столб: отделы и специфика строения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включает шейный, грудной, поясничный, крестцовый и хвостовой отделы, обеспечивающие поддержку тела и гибкость. Каждый отдел выполняет специализированные функции в движении.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позвонков у змей достигает до 400, что обеспечивает их исключительную гибкость и маневренность при передвижении по различным поверхностям.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 часть позвонков срастается с панцирем, создавая жесткую защиту, но ограничивая подвижность, что компенсируется прочностью и безопасностью.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играет ключевую роль в передвижении, поддерживая форму тела и служа опорой для крепления мышц, влияя на общую мобильность пресмыкающихся.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рудименты плечевого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у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ящериц, змей и крокодилов грудная клетка хорошо развита и защищает внутренние органы, одновременно служа опорой для мышц. В черепах формирование панциря связано с слиянием рёбер и позвонков.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и его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обеспечивает крепление мышц передних конечностей. Его развитие зависит от образа жизни: у наземных видов он мощный, а у змей сильно редуцирован или отсутствует.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конечностей у пресмыкающихся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конечностей варьируется: у сухопутных видов они крепкие и сильные, у водных — уплощённые и оснащены плавательными перепонками для эффективного плавания.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имеют по две пары конечностей с пятью пальцами, снабжёнными острыми когтями, что помогает в передвижении и защите.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конечности отсутствуют полностью, что соответствует их вытянутой форме тела и обеспечивает специализированные способы передвижения.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 ящериц и змей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движения и их биомеханика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скелетных мышц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пресмыкающихся делятся на группы туловищные, конечностей и головы, обеспечивая широкий диапазон движений и высокую выносливость.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видов мышцы хвоста адаптированы для плавания, а у сухопутных — эффективны для быстрого бегства и защитных реакций, например, сворачивания в клубок.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8907"/>
            <a:ext cx="4339200" cy="1716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мышечной массы представителей разных отрядов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по массе тела и процентному содержанию мышечной массы у различных пресмыкающихся видов.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мышечной массы тесно связан с образом жизни и способами передвижения каждого вида.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биомеханике пресмыкающихся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скелета и мышц к среде обитания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ящерицы обладают удлинёнными конечностями и мощными мышцами для быстрой движения по горячему песку без погружения.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виды, как крокодилы и морские черепахи, имеют уплощённое тело и сильный хвост с перепонками, что улучшает их плавательные способности.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пресмыкающиеся развили мышцы, позволяющие эффективно лазать по ветвям и удерживаться на вертикальных поверхностях.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пресмыкающихся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контролируют популяции насекомых и мелких животных, предотвращая их чрезмерное размножение. Они также служат пищей для хищников, поддерживая баланс в экосистемах.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пищевая связь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удаляют слабых животных из водоёмов, способствуя их здоровью. Линька у пресмыкающихся помогает избавляться от внешних паразитов, улучшая состояние окружающей среды.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чистоту среды обитания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адаптивность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демонстрируют разнообразие форм и адаптаций, играя ключевую роль в экосистемах. Их строение и функции отражают успешное освоение различных сред обитания.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2026-05-09T02:26:43Z</dcterms:created>
  <dcterms:modified xsi:type="dcterms:W3CDTF">2026-05-09T02:26:43Z</dcterms:modified>
</cp:coreProperties>
</file>