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эллинистических государств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 восточные традиции создали новый общий культурный мир.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Эллинизм: мир смешанных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 — это время, когда греческая культура распространилась далеко на восток и соединилась с местными традициями. Разберём, как менялись города, искусство и повседневная жизнь.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разрушили прежние границы и открыли огромные территории для греческого влияния.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смерти возникли эллинистические царства: Египет Птолемеев, держава Селевкидов и Пергам.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местные верования, обычаи и формы власти сохранялись и постепенно соединялись с греческими.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удобным языком торговли, управления и обучения в разных частях Восточного Средиземноморья.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эллинистический мир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культуры смешались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
</a:t>
            </a:r>
            <a:pPr algn="l" indent="0" marL="0">
              <a:lnSpc>
                <a:spcPct val="90000"/>
              </a:lnSpc>
              <a:buNone/>
            </a:pPr>
            <a:r>
              <a:rPr lang="en-US" sz="35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активно переселялись в новые города и царства, поэтому рядом жили греки, египтяне, сирийцы, персы и другие народы.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3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люди встречались каждый день на рынках, в мастерских, в храмах и школах.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37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разные области, а вместе с товарами переходили слова, обычаи и художественные приёмы.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3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тоже менялось: вместе с греческими текстами изучали местные знания, практики и традиции.
</a:t>
            </a:r>
            <a:endParaRPr lang="en-US" sz="1077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культура
</a:t>
            </a:r>
            <a:pPr algn="l" indent="0" marL="0">
              <a:lnSpc>
                <a:spcPct val="90000"/>
              </a:lnSpc>
              <a:buNone/>
            </a:pPr>
            <a:r>
              <a:rPr lang="en-US" sz="3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заметно в именах, одежде, религиозных обрядах и украшении домов богатых горожан.
</a:t>
            </a:r>
            <a:endParaRPr lang="en-US" sz="10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существовали эллинистические государства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существовали эллинистические государства
</a:t>
            </a:r>
            <a:endParaRPr lang="en-US" sz="2156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мир охватывал Восточное Средиземноморье, включая Египет и Малу́ю Азию, где располагались богатые города и торговые порты.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и соседних землях существовали крупные царства, связанные с греческой администрацией, армией и торговлей.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центрами были Александрия, Пергам и Антиохия: здесь работали учёные, ремесленники и управленцы, а города влияли на всю округу.
</a:t>
            </a:r>
            <a:endParaRPr lang="en-US" sz="11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эллинистический город
</a:t>
            </a:r>
            <a:endParaRPr lang="en-US" sz="2218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планировка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планировали заранее: улицы часто пересекались под прямым углом, а кварталы получались удобными для жизни и торговли.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ядро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находились площадь, рынок, храмы и общественные здания, где проходили собрания, праздники и повседневные встречи.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гимнасии и портики делали город не только местом работы, но и пространством учёбы, отдыха и общения.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Водопровод, гавани и крепостные стены показывали, что эллинистический город был хорошо организованным и защищённым.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центры знаний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стала знаменитой благодаря Мусейону и библиотеке, где собирали книги и работали учёные разных направлений.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изучали математику, астрономию, медицину и географию, поэтому знания становились более точными и практичными.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 тоже прославился своей библиотекой и соперничал с Александрией за право считаться крупнейшим центром учёности.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книг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переписывали на папирусе и пергаменте, а значит, книга постепенно становилась главным носителем знаний.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и отдых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местом физических упражнений, но одновременно служил пространством для разговора, чтения и дружеских встреч.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молодые граждане учились грамоте, счёту и основам поэтической речи, что помогало им участвовать в жизни города.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гимнасии обсуждали новости, спорили о поступках героев и тренировались говорить убедительно и спокойно.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правилам поведения, потому что образованный человек должен был вести себя достойно в обществе.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гимнасий был не просто зданием, а важной частью городской культуры и воспитания.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гимнасия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поиск спокойствия
</a:t>
            </a:r>
            <a:endParaRPr lang="en-US" sz="2499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для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искали не отвлечённые рассуждения, а советы, которые помогали бы жить в мире перемен и неопределённости.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Стоицизм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Стоики учили выдержке, самоконтролю и спокойному отношению к трудностям, которые нельзя изменить.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Эпикуреизм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Эпикурейцы ценили простую, тихую жизнь без лишних страхов и суеты, опираясь на разум и умеренность.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показывает: эллинизм был не кратким эпизодом, а долгой эпохой, когда смешивались традиции и формировалась новая общая культура.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2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лет
</a:t>
            </a:r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эллинистическая эпоха от смерти Александра Македонского до римского завоевания Египта.
</a:t>
            </a:r>
            <a:endParaRPr lang="en-US" sz="6265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эпох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изменилась жизнь и культура от эпохи полисов к миру больших царств.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расширил культурный мир: вместо отдельных городов-государств возникло пространство смешения традиций, где усилились общие язык, образование и обмен знаниями.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61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эллинистической культуры на основе школьного курса истории и общепринятых характеристик эпохи
</a:t>
            </a:r>
            <a:endParaRPr lang="en-US" sz="6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18" y="1345625"/>
            <a:ext cx="1951964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97" y="1345625"/>
            <a:ext cx="1960857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скульптура передавала жизнь и чувство
</a:t>
            </a:r>
            <a:endParaRPr lang="en-US" sz="2218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камне
</a:t>
            </a:r>
            <a:pPr algn="l" indent="0" marL="0">
              <a:lnSpc>
                <a:spcPct val="90000"/>
              </a:lnSpc>
              <a:buNone/>
            </a:pPr>
            <a:r>
              <a:rPr lang="en-US" sz="33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эллинистической скульптуре важны не только пропорции, но и момент действия. Фигура словно застывает на пике движения, а складки одежды, поворот тела и напряжение мышц усиливают впечатление живого присутствия.
</a:t>
            </a:r>
            <a:endParaRPr lang="en-US" sz="807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 характером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охотно показывали возраст, усталость и боль. Старик, ребёнок или раненый воин уже не выглядят идеализированными: их черты передают характер, опыт и сильное внутреннее состояние.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рядом с людьми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и героев тоже стали выразительнее. Победитель может быть торжествующим, а божество — величественным и одновременно близким человеку, будто оно участвует в реальной жизни города.
</a:t>
            </a:r>
            <a:endParaRPr lang="en-US" sz="904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для 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украшали площади, храмы и дворцы, создавая ощущение движения в городском пространстве. Зритель не просто смотрел на статую, а словно вступал с ней в эмоциональный диалог.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изображали художники в домах и дворцах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и охота
</a:t>
            </a:r>
            <a:pPr algn="ctr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мозаиках часто изображали пиры, игры и сцены охоты. Мельчайшие камешки подбирали так, чтобы передать блеск оружия, шерсть животных и движение людей в богатом интерьере дома.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на стенах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росписи переносили зрителя в мифический или природный мир. Художники использовали цветовые переходы и тени, чтобы создать иллюзию глубины, будто пространство уходит дальше, чем сама стена.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статуса
</a:t>
            </a:r>
            <a:pPr algn="ctr" indent="0" marL="0">
              <a:lnSpc>
                <a:spcPct val="90000"/>
              </a:lnSpc>
              <a:buNone/>
            </a:pPr>
            <a:r>
              <a:rPr lang="en-US" sz="3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украшали не только частные дома, но и общественные здания. Они показывали вкус владельца, его достаток и интерес к красивому, тщательно продуманному окружению.
</a:t>
            </a:r>
            <a:endParaRPr lang="en-US" sz="9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театр и литература говорили о повседневности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оставался местом, где жители города собирались вместе. На сцене показывали знакомые ситуации: спор в семье, скупого хозяина, хитрого слугу или влюблённого юношу.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узнавания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эллинистической эпохи строилась на узнаваемых характерах и бытовых недоразумениях. Зрители смеялись не над далёкими героями, а над тем, что могли увидеть у соседей и у себя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людям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обращалась к повседневности, а не только к мифам и великим подвигам. Поэтому театр и книги становились ближе обычному горожанину, чем прежде.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писали в эллинистическую эпоху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чувствах и доме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интересовались стихами о любви, дружбе и домашнем укладе. Такие тексты были понятнее и ближе, чем древние героические песни, потому что говорили о чувствах обычного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мире и дорогах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открытия и далекие земли тоже становились темой книг. Это отражало эпоху больших дорог, морской торговли и постоянных встреч людей из разных стран.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науке и знаниях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создавали трактаты по математике, астрономии, медицине и географии. Эти сочинения помогали не просто рассказывать, а объяснять, измерять и сравнивать окружающий 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прошлом и 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собирали сведения о прошлом и пытались связать события в общую картину. Книга становилась не только для чтения, но и для сохранения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 эллинистический город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
</a:t>
            </a:r>
            <a:pPr algn="l" indent="0" marL="0">
              <a:lnSpc>
                <a:spcPct val="90000"/>
              </a:lnSpc>
              <a:buNone/>
            </a:pPr>
            <a:r>
              <a:rPr lang="en-US" sz="39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самые разные люди: ремесленники, торговцы, учителя, воины и чиновники. Их жизнь зависела от рынка, мастерской, службы или школы, а не только от происхождения.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одежда
</a:t>
            </a:r>
            <a:pPr algn="l" indent="0" marL="0">
              <a:lnSpc>
                <a:spcPct val="90000"/>
              </a:lnSpc>
              <a:buNone/>
            </a:pPr>
            <a:r>
              <a:rPr lang="en-US" sz="38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была быть удобной для работы и передвижения, но при этом показывала достаток семьи. Различались ткани, украшения и способы носить плащ или тунику.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3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питании соединялись местные продукты и греческие привычки. На столе могли соседствовать хлеб, оливки, фрукты, рыба и блюда, приготовленные по привычным региональным рецептам.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имена, праздники и домашние обряды тоже нередко смешивали традиции. Так повседневность становилась наглядным примером того, как разные культуры учились жить рядом.
</a:t>
            </a:r>
            <a:endParaRPr lang="en-US" sz="10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языка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Александра греческий язык начал распространяться по огромной территории. Он становился удобным средством общения для купцов, военных, учёных и чиновников.
</a:t>
            </a:r>
            <a:endParaRPr lang="en-US" sz="1052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торговли и учёбы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утвердился койне — общий разговорный и письменный вариант греческого. На нём вели переписку, заключали сделки и обучали учеников в городах от Египта до Азии.
</a:t>
            </a:r>
            <a:endParaRPr lang="en-US" sz="1052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языков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местные языки не исчезли. Дома, в храмах и в обычных общинах люди продолжали говорить по-своему, поэтому эллинистический мир оставался многоязычным.
</a:t>
            </a:r>
            <a:endParaRPr lang="en-US" sz="1052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греческий стал общим языком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эллинизм стал важной эпохой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мира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показал, что города могут объединять людей разных народов. Регулярная планировка, площади и общественные здания стали образцом для многих последующих эпох.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 богатство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школы превратили знание в ценность для государства и общества. Именно тогда особенно ясно стало, что книги и обучение помогают сохранять и передавать опыт.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для практики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эллинистического времени развивали математику, астрономию, медицину и географию. Их работы повлияли на дальнейшее развитие науки в древнем мире.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культурного 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религия тоже стали более открытыми к смешению традиций. Это подготовило почву для культурного обмена, который позже усилится в Римском мире.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631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631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городское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мир объединял разные народы не силой одного закона, а общей городской культурой. Площадь, рынок и театр становились местами встречи людей с разными обычаями.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без 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библиотека помогали распространять знания дальше границ одного города. Благодаря им образование и наука становились частью повседневной жизни образованных горожан.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в этой культуре было чисто греческим: многое пришло из Египта, Персии, Сирии и других земель. Именно смешение делало эллинизм особенным и живым.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эту эпоху, мы лучше понимаем, как культуры влияют друг на друга и как из этого рождается новое. Это важно и для современного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Смешение, которое изменило историю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культура показала, что разные традиции могут не мешать друг другу, а создавать нечто новое. Именно так возник мир городов, знаний и искусства, который сильно повлиял на Рим и последующую историю.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2026-07-25T23:35:47Z</dcterms:created>
  <dcterms:modified xsi:type="dcterms:W3CDTF">2026-07-25T23:35:47Z</dcterms:modified>
</cp:coreProperties>
</file>