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почве: знакомство с обитателями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дом для множества организмов, от микробов до насекомых.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уникальная среда жизни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минералов, органики, воздуха и воды, создавая разнообразные условия для обитателей — от бактерий до насекомых. Её структура и влажность влияют на жизнь многих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интенсивно перерабатывают остатки растений и животных, способствуя образованию плодородного перегноя. Их работа обеспечивает почву питательными веществами.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бактериями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чайной ложке содержится до 10 миллиардов бактерий различных видов, что подчёркивает их невероятное разнообразие и важность для экосистемы.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бактерий в каждой ложке почвы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способны связывать атмосферный азот, превращая его в доступные формы, чем обогащают почву и помогают растениям расти.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Фиксаторы азота для растений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невидимые труженики почвы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плесневые, дрожжевые и микоризные грибы, каждый выполняет свою роль в разложении органики и поддержании здоровья почвы.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 в почве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способны разрушать целлюлозу, лигнин и хитин, делая недоступные вещества доступными для других организмов.
</a:t>
            </a:r>
            <a:endParaRPr lang="en-US" sz="872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расщепляют сложные вещества
</a:t>
            </a:r>
            <a:endParaRPr lang="en-US" sz="95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грибницы разрастаются на десятки метров, улучшая поглощение воды и минералов растениями благодаря тесной связи с корнями.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помогает растениям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грибницы: строители и поставщики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 одном грамме почвы: численность и разнообразие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доминируют по численности, демонстрируя богатство микробного сообщества.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численность бактерий обеспечивает высокую продуктивность и стабильность почвенной экосистемы.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2021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используют бактерий и органические частицы как пищевой ресурс, контролируя численность микробов и поддерживая баланс в почве.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питаются бактериями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разнообразны и встречаются в благоприятных условиях почвы, они способствуют разложению органики и участвуют в пищевых цепях.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 их роль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играют роль в чистоте почвы, обогащая её углеродом и способствуя переработке остатков.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и экология почвы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невидимые регулировщики
</a:t>
            </a:r>
            <a:endParaRPr lang="en-US" sz="3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употребляют бактерии, грибы, корни и органику, что влияет на микробные сообщества и структуру почвы.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нематод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20 000 видов нематод известны науке, обладая разными экологическими функциями — от вредителей до защитников растений.
</a:t>
            </a:r>
            <a:endParaRPr lang="en-US" sz="860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нематод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нематоды помогают растениям, уничтожая опасных насекомых и улучшая здоровье корневой системы.
</a:t>
            </a:r>
            <a:endParaRPr lang="en-US" sz="933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нематод в защите растений
</a:t>
            </a:r>
            <a:endParaRPr lang="en-US" sz="1129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Нематоды: важные обитатели почвы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Колеоптеры — главные переработчики почвы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Жуки-навозники и их сородичи активно разлагают органические остатки, улучшая химический состав почвы и структуру её слоёв.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многих жуков развиваются в почве, участвуя в круговороте питательных веществ и способствуя увеличению плодородия.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— архитекторы подземного мира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Муравьи строят обширные сети ходов и камер, способствуя перемешиванию и аэрации почвы. 2. Колонии из нескольких тысяч особей обогащают почву органикой и предотвращают застой 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Их деятельность улучшает структуру почвы, поддерживает рост растений. 2. Муравьи играют важную роль в поддержании экологического равновесия под землёй.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поедают растительные остатки, превращая их в плодородный перегной, что улучшает состав и структуру почвы.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преобразование почвы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дождевой червь за год способен переработать до 8 килограммов почвы, создавая условия для более активного роста корней.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работы червей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Прорезаемые ими ходы обеспечивают проникновение воздуха и влаги к корням растений, способствуя их развитию и защите от болезней.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ходов червей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черви: природа рыхлителей почвы
</a:t>
            </a:r>
            <a:endParaRPr lang="en-US" sz="31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почвенных организмов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почвы поддерживается сложными связями между организмами, усиливающими плодородие и устойчивость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бактериями, грибами, беспозвоночными и растениями обеспечивают стабильность и баланс почвенной экосистемы.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почвенной биологии, 2022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 их роль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клещи активно охотятся на мелких насекомых, яйца и личинки вредителей, существенно снижая ущерб сельскохозяйственным культурам.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Оръбатидные клещи представляют до 20 тысяч видов, регулируют численность разных организмов и поддерживают экологический баланс в почве.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Многоножки и кивсяки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Многоножки питаются опавшими листьями и органическими остатками, ускоряя процесс разложения и накапливания гумуса. 2. Благодаря этому почва становится более плодородной и рыхлой.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Кивсяки способны перерабатывать даже твердые части древесины, что способствует глубокому разложению органики. 2. Их деятельность важна для поддержания стабильности питательных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микроорганизмы продуцируют природные антибиотики, подавляя рост патогенных бактерий и грибов. Это помогает растениям оставаться здоровыми и сильными.
</a:t>
            </a:r>
            <a:endParaRPr lang="en-US" sz="850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в почве и защита растений
</a:t>
            </a:r>
            <a:endParaRPr lang="en-US" sz="923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Биофильные бактерии трансформируют фосфор, железо и калий в доступные формы. Благодаря им растения получают необходимые элементы для роста и развития.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Биоусвоение минералов растениями
</a:t>
            </a:r>
            <a:endParaRPr lang="en-US" sz="1002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микоризы расширяет корневую систему, улучшая поглощение воды и питательных веществ. Это повышает устойчивость растений к засухе и болезням.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симбиоз для выживания
</a:t>
            </a:r>
            <a:endParaRPr lang="en-US" sz="99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 и здоровье растений
</a:t>
            </a:r>
            <a:endParaRPr lang="en-US" sz="3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668253"/>
            <a:ext cx="3812100" cy="238849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обитателей почвы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группы жителей почвы с их характеристиками и функциями, важными для поддержания почвенного баланса.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функций организмов обеспечивает эффективное разложение и формирование структуры почвы.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2021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 на обитателей почвы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методы земледелия минимально влияли на почвенную флору и фауну, поддерживая природное разнообразие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земледелие и минимальная обработка почвы способствуют восстановлению биоразнообразия и улучшению структуры.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– интенсивное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и удобрений выросло, снижая численность почвенных обитателей и ухудшая качество почвы.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сбалансированная агротехника для сохранения почвенного здоровья и плодородия, поддерживая экосистемные функции.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круговорот веществ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почвы ускоряют разложение органического материала, выделяя углекислый газ в атмосферу в процессе дыхания, участвуя в природном цикле.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возвращает растениям важные элементы: азот, калий и фосфор, служит фильтром, регулируя движение веществ в экосистеме и поддерживая её стабильность.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факты: рекорды почвенных обитателей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старая грибница Armillaria ostoyae насчитывает более 2500 лет и занимает огромную площадь под землёй, влияя на лесные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1,5 миллиона дождевых червей могут обитать на одном гектаре почвы, активно улучшая её структуру и плодородие.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Оръбатидный клещ может жить до 7 лет, это рекорд среди почвенных беспозвоночных, что свидетельствует о высокой адаптивности.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применяют микроскопы и лупы для наблюдения за микроорганизмами и мелкими животными почвы, определяя их структуру и поведение.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микроскопов и луп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сбора беспозвоночных применяют ловушки Берлезе, а пробоотборники помогают брать почвенные образцы с разных глубин для анализа.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Ловушки Берлезе и метод пробоотборников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методов позволяет установить численность видов, их роли в экосистеме и влияние на плодородие почвы, что важно для сельского хозяйства.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видового состава и функций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почвы: как изучают жителей
</a:t>
            </a:r>
            <a:endParaRPr lang="en-US" sz="3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огромный мир под нашими ногами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обитатели — ключ к здоровью природы и человека. Их поддержка обеспечивает урожайность, защиту растений и сохранение экосистемы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2026-05-08T11:21:30Z</dcterms:created>
  <dcterms:modified xsi:type="dcterms:W3CDTF">2026-05-08T11:21:30Z</dcterms:modified>
</cp:coreProperties>
</file>