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строение органов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органы дыхания и их роль в поддержании жизни человека.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дыхания для жизни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организм кислородом и удаляет углекислый газ, поддерживая клеточный обмен и энергетический баланс. Это основа работы всех органов и систем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органы дыхательной системы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— ворота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тщательно очищает и увлажняет воздух, поступающий в легкие, защищая организм от пыли и микробов. Ее структура обеспечивает оптимальные условия для дыхания.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— основное дыхательное 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состоят из множества альвеол, где происходит газообмен между воздухом и кровью. Они покрыты плеврой, которая уменьшает трение при дыхании.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и мышцы — движущая сила вдоха и выдоха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и межреберные мышцы обеспечивают движение воздуха, изменяя объем грудной клетки и создавая давление для вдоха и выдоха.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936" y="3214682"/>
            <a:ext cx="258225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носовой полости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слизистой задерживают пыль и микроорганизмы, очищая вдыхаемый воздух от загрязнений.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Согревание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в слизистой нагревают воздух до температуры тела для комфортного дыхания.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Увлажнение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вырабатывает влагу, которая увлажняет воздух и защищает дыхательную систему от пересушивания.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перегородка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Разделяет носовую полость на два канала, обеспечивая равномерное прохождение воздуха и оптимальную вентиляцию.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— перекресток дыхательных и пищеварительных путей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соединяет носовую полость с гортанью и пищеводом, обеспечивая направление воздуха и пищи в нужные пути. Надгортанник играет ключевую роль в предотвращении попадания пищи в дыхательные пути.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глотке происходит координация процессов дыхания и глотания, обеспечивая безопасность и эффективное функционирование обеих 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и голосовые связки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построена из хрящевых структур, основным из которых является щитовидный хрящ, придающий форму и защиту дыхательным путям.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расположены голосовые связки — эластичные складки, вибрация которых создает звуки речи и вокализации.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регулирует поток воздуха, позволяя контролировать дыхание и участвовать в защитных рефлексах, таких как кашель.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гортань защищает нижележащие дыхательные органы от попадания инородных тел и слизи, сохраняя проходимость дыхательных путей.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Трахея: строение и функции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трубка из хрящевых колец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состоит из хрящевых полуколец, которые не дают ей спадаться, обеспечивая непрерывный поток воздуха в легкие. Эта конструкция поддерживает форму при движениях головы и шеи.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с ресничками — очистительный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поверхность покрыта реснитчатым эпителием, который улавливает и продвигает слизь с пылью наружу, предотвращая загрязнение дыхательных путей.
</a:t>
            </a:r>
            <a:endParaRPr lang="en-US" sz="10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и бронхиальное дерево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Правый и левый главные бронхи распределяют воздух в легкие, делясь на более мелкие ветви — долевые и сегментарные бронхи.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бронхов содержат хрящевые структуры и гладкую мускулатуру, что обеспечивает их прочность и возможность регулировать диаметр дыхательных путей.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и слизь на бронхиальной поверхности задерживают пыль и микроорганизмы, поддерживая чистоту и здоровье органов дыхания.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легких: правая и левая доли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легкое состоит из трёх долей, а левое — из двух, учитывая место для сердца. Такая структура оптимизирует функциональность и размещение внутренних органов.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покрыты плеврой — парной оболочкой с жидкостью между листками, уменьшающей трение при дыхании и обеспечивающей защиту тканей.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покрыты плеврой — парной оболочкой с жидкостью между листками, уменьшающей трение при дыхании и обеспечивающей защиту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Объемы легких у подростков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объем воздуха при обычном вдохе составляет 300–500 мл у подростков обоих полов.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легких у мальчиков выше, что связано с физиологическими особенностями и уровнем развития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образуют огромную площадь для обмена кислородом и углекислым газом между воздухом и кровью. Их тонкие стенки и капиллярная сеть способствуют быстрой диффузии газов.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миллионов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альвеол обеспечивает эффективный газообмен в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учебник биологии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воздуха при дыхании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состава вдоха и выдоха показывает, как организм использует кислород и выделяет углекислый газ.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потребляет кислород и выводит углекислый газ, сохраняя азот неизменным.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— главный дыхательный мышечный орган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Расслабляясь, диафрагма поднимается, уменьшая объём грудной полости и способствуя выдоху, что обеспечивает эффективный обмен воздуха.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— сильная мышца, отделяющая грудную полость от брюшной, выполняющая ключевую роль в дыхании благодаря своему сокращению и расслаблению.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сокращении диафрагма опускается, расширяя грудную клетку и создавая отрицательное давление для вдоха воздуха в лёгкие.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дыхательные мышцы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межреберных мышц в дыхании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Межреберные мышцы расширяют и сужают грудную клетку во время дыхания, помогая изменять её объём. Это способствует более глубокому вдоху и полноценному выдоху, поддерживая диафрагму в вентиляции лёгких.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мышцы при усиленном дыхании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физических нагрузках включаются мышцы шеи, спины и живота для увеличения объёма вдыхаемого воздуха. Они помогают обеспечить организм достаточным кислородом в условиях повышенной потребности.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органов дыхания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с ресничками эффективно задерживает пыль и микроорганизмы, выводя их наружу с помощью постоянного движения ресничек.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Кашлевой рефлекс активируется при раздражении дыхательных путей, быстро очищая их от слизи и инородных частиц.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Чихательный рефлекс удаляет раздражающие вещества из носовой полости, предотвращая проникновение вредных микроорганизмов глубже в дыхательные пути.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механизмы снижают риск инфекций и воспалений, обеспечивая защиту и здоровье дыхательной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воздуха через органы дыхания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прохождения и обработки воздуха по дыхательной системе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правильного дыхания для здоровья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Носовое дыхание способствует очищению, согреванию и увлажнению воздуха, что защищает дыхательные пути от инфекций и облегчает работу лёгких.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техники дыхания приводит к недостатку кислорода, общей усталости, снижению иммунитета и ухудшению самочувствия, снижая физическую и умственную активность.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техники дыхания приводит к недостатку кислорода, общей усталости, снижению иммунитета и ухудшению самочувствия, снижая физическую и умственную активность.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дыхательной системы подростков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подростковое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Прогрессирует рост лёгких и развитие бронхиального дерева, увеличивается жизненная ёмкость дыхательной системы.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подростковый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ритм уменьшается, улучшая газообмен, устойчивость к физическим нагрузкам заметно возрастает.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подростковый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Укрепляются дыхательные мышцы, повышается эффективность вентиляции лёгких с учётом усиленной физической активности.
</a:t>
            </a:r>
            <a:endParaRPr lang="en-US" sz="1112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здорового 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8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и закаливание способствуют правильному развитию и поддержанию функций дыхательной системы.
</a:t>
            </a:r>
            <a:endParaRPr lang="en-US" sz="11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здоровье дыхательных органов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 отсутствие табачного дыма существенно укрепляют дыхательную систему, улучшая поступление кислорода и защиту от вредных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Аллергены, пыль и инфекции провоцируют воспаления и болезни дыхательных путей, снижая их функциональность и общее состояние здоровья подростков.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курение негативно влияет на развитие органов дыхания, увеличивая риск возникновения хронических заболеваний у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органов дыхания и их здоровье: ключ к жизненной энергии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строения и функций дыхательной системы помогает беречь здоровье, обеспечивая тело кислородом. Правильный образ жизни и профилактика — основа крепкой дыхательной системы у подростков.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2026-05-09T03:20:45Z</dcterms:created>
  <dcterms:modified xsi:type="dcterms:W3CDTF">2026-05-09T03:20:45Z</dcterms:modified>
</cp:coreProperties>
</file>