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 детали делают жизнь удобнее каждый день.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современной техники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создаёт машины, механизмы и детали, без которых не работают транспорт, заводы и бытовая техника. В этой отрасли важны точность, надёжность и согласованная работа разных специалистов.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290984"/>
            <a:ext cx="4268100" cy="3467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машины каждый день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95250" y="1381612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рядом
</a:t>
            </a:r>
            <a:endParaRPr lang="en-US" sz="893" dirty="0"/>
          </a:p>
        </p:txBody>
      </p:sp>
      <p:sp>
        <p:nvSpPr>
          <p:cNvPr id="13" name="Text 3"/>
          <p:cNvSpPr txBox="1"/>
          <p:nvPr/>
        </p:nvSpPr>
        <p:spPr>
          <a:xfrm>
            <a:off x="4895250" y="1568785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Велосипед, лифт и школьный автобус показывают, как машиностроение помогает нам передвигаться, подниматься на этажи и добираться до школы безопаснее и быстрее.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895250" y="4161387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производстве
</a:t>
            </a:r>
            <a:endParaRPr lang="en-US" sz="893" dirty="0"/>
          </a:p>
        </p:txBody>
      </p:sp>
      <p:sp>
        <p:nvSpPr>
          <p:cNvPr id="15" name="Text 5"/>
          <p:cNvSpPr txBox="1"/>
          <p:nvPr/>
        </p:nvSpPr>
        <p:spPr>
          <a:xfrm>
            <a:off x="4895250" y="4348560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заводе машины выполняют тяжёлую и точную работу: поднимают грузы, режут металл, собирают изделия. Без них было бы трудно выпускать большие объёмы продукции.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895250" y="3466443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endParaRPr lang="en-US" sz="893" dirty="0"/>
          </a:p>
        </p:txBody>
      </p:sp>
      <p:sp>
        <p:nvSpPr>
          <p:cNvPr id="17" name="Text 7"/>
          <p:cNvSpPr txBox="1"/>
          <p:nvPr/>
        </p:nvSpPr>
        <p:spPr>
          <a:xfrm>
            <a:off x="4895250" y="3653616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оборудование тоже связано с машиностроением: парты с креплениями, регулируемые стулья, проекторы и механизмы досок имеют детали, сделанные на производстве.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895250" y="2771500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механизмы
</a:t>
            </a:r>
            <a:endParaRPr lang="en-US" sz="893" dirty="0"/>
          </a:p>
        </p:txBody>
      </p:sp>
      <p:sp>
        <p:nvSpPr>
          <p:cNvPr id="19" name="Text 9"/>
          <p:cNvSpPr txBox="1"/>
          <p:nvPr/>
        </p:nvSpPr>
        <p:spPr>
          <a:xfrm>
            <a:off x="4895250" y="2958673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двери и замок кажутся простыми, но внутри них есть маленькие детали и соединения. Именно они обеспечивают движение, фиксацию и надёжную работу.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4895250" y="2076556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дома
</a:t>
            </a:r>
            <a:endParaRPr lang="en-US" sz="893" dirty="0"/>
          </a:p>
        </p:txBody>
      </p:sp>
      <p:sp>
        <p:nvSpPr>
          <p:cNvPr id="21" name="Text 11"/>
          <p:cNvSpPr txBox="1"/>
          <p:nvPr/>
        </p:nvSpPr>
        <p:spPr>
          <a:xfrm>
            <a:off x="4895250" y="2263729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 и стиральная машина работают каждый день, хотя мы редко задумываемся о механизмах внутри. Их создают по инженерным расчётам и строгим правилам.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простыми словами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инженеры определяют, какую задачу должна выполнять машина или деталь. Они продумывают форму, размеры и условия работы, чтобы изделие получилось удобным и надёжным.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Задача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создают чертёж и модель. На них показывают, как соединяются детали, какие размеры нужно выдержать и где будут отверстия, пазы и крепления.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Проект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заготовку обрабатывают на станках и собирают с другими деталями. Здесь важно точно соблюдать технологию, чтобы части подходили друг к другу без лишних зазоров.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Изготовление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изделие проверяют, измеряют и испытывают в работе. Если оно соответствует требованиям, его отправляют в цех, магазин или на транспортную линию.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машиностроения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 машиностроения зависит совсем небольшой предмет: вал, шестерня или подшипник. Но именно такие детали делают возможным движение, передачу силы и работу сложных механизмов в машине.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 — большая роль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или рама выглядят просто, однако они удерживают всю конструкцию. Крепёж соединяет части, а правильно изготовленные поверхности помогают узлу работать устойчиво и безопасно.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конструкции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Двигатель, насос и коробка передач состоят из нескольких деталей, собранных в один узел. Из таких узлов потом складываются станки, автомобили и другие большие машины.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детали работают вместе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изделия в машиностроении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замысла до проверки готового продукта.
</a:t>
            </a:r>
            <a:endParaRPr lang="en-US" sz="17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Конструкторская подготовка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Эскиз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Работу начинают с эскиза: на нём отмечают общий вид будущего изделия и его назначение. Это помогает быстрее перейти к точному проектированию и избежать лишних переделок.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Чертёж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создают чертёж, где указывают размеры, формы и места соединений. По нему можно понять, как должна выглядеть каждая деталь и как она будет собираться.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Модель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делают 3D-модель. Она позволяет увидеть изделие со всех сторон, проверить, не мешают ли детали друг другу, и заметить ошибку до производства.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проект готов, его проверяют на практичность и технологичность. Если всё верно, конструкторская документация передаётся на следующий этап изготовления.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деталей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материалов в машиностроении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подбирают так, чтобы деталь выдерживала нагрузку, служила долго и подходила по массе. Для разных задач используют разные металлы и сплавы.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материала зависит от задачи: для нагруженных деталей нужна прочность, для корпусов — устойчивость, а для лёгких изделий — малый вес.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заготовки к детали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форму будущей детали и способ её получения. От этого зависит, будет ли заготовка литой, кованой или прокатанной.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заготовку передают на обработку и сборку. Теперь у детали появляется окончательная форма, а потом она становится частью узла или машины.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обработке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получают заготовку нужного размера. Она уже близка к детали, но ещё требует точной обработки на следующих этапах.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заготовки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 4. Обработка резанием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Точение убирает лишний металл с вращающейся заготовки. Так получают валы, втулки и другие круглые детали с точными размерами.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Точение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Фрезерование создаёт плоские поверхности, пазы и уступы. Фреза работает движением резания и помогает придавать детали нужную форму.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Фрезерование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Сверление нужно, чтобы получить отверстия под крепёж, оси и соединения. Диаметр отверстия должен точно совпадать с чертежом.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Сверление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деталь измеряют и сравнивают с заданными размерами. Если всё верно, она готова к следующему этапу производства.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 5. Сварка и сборка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шов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Сварка нагревает металл и соединяет его в цельную конструкцию. Такой шов должен быть прочным, ровным и без трещин, потому что именно он выдерживает нагрузку во время работы машины.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сборка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превращает отдельные детали в узел, например механизм, корпус или раму. Здесь важно не перепутать порядок операций и точно совместить отверстия, крепления и подвижные части.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соединения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бывают винтовыми, сварными и заклёпочными. Каждый способ выбирают по назначению детали: где-то нужно разобрать соединение, а где-то важнее максимальная жёсткость.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работы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изделие проверяют: всё ли установлено правильно, нет ли перекосов, свободно ли движутся подвижные элементы. Если ошибка обнаружена вовремя, её легче исправить.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291150" y="520850"/>
            <a:ext cx="86046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свойства металла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374830" y="3958675"/>
            <a:ext cx="30348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нагревают до заданной температуры, чтобы изменить её внутреннее строение и подготовить металл к закалке или смягчению.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74830" y="3401125"/>
            <a:ext cx="30348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72138" y="3958675"/>
            <a:ext cx="30342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деталь проверяют на прочность и устойчивость к нагрузке. Так убеждаются, что она не треснет и не деформируется в работе.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72137" y="3401125"/>
            <a:ext cx="3034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свойства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052867" y="2088491"/>
            <a:ext cx="30348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нагрева металл быстро или медленно охлаждают. От выбранного режима зависят твёрдость, прочность и хрупкость готовой детали.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052867" y="1530941"/>
            <a:ext cx="30348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и допуски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презентации, без привязки к конкретному предприятию.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производстве измеряют не только размеры, но и форму поверхности, чтобы деталь точно подошла к соседним элементам.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параметры должны оставаться в пределах допуска: чем меньше отклонение, тем выше точность и надёжнее работа детали.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785523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785523"/>
            <a:ext cx="511200" cy="51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деталей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Оцинковка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Цинковое покрытие защищает стальные детали, если они находятся на улице или в сырости. Оно работает как барьер и продлевает срок службы изделия.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вид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поверхности важна не только для прочности, но и для внешнего вида. Аккуратная обработка помогает изделию выглядеть современно и ухоженно.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Краска и защитные эмали закрывают металл от влаги и воздуха. Это помогает замедлить появление ржавчины и делает поверхность заметной и аккуратной.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трения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Смазка и гладкая отделка уменьшают трение между соприкасающимися поверхностями. Благодаря этому детали меньше изнашиваются и движутся тише.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производства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в программе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для ЧПУ задаёт, куда и с какой скоростью должен двигаться инструмент. Оператор подбирает режимы, а станок повторяет их без лишних отклонений.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оператора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ЧПУ помогает уменьшить число ошибок, но контроль человека всё равно нужен. Специалист следит за настройкой, проверяет размер и вовремя замечает неполадки.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Повторяемый результат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обработка особенно полезна при выпуске одинаковых деталей. Машина выполняет однотипные операции стабильно, поэтому результат получается точным и повторяемым.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гибкая линия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автоматизированной линии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в цехе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Рабочие места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цехе стоят станки, верстаки и измерительные приборы. У каждого места есть своё назначение: одни детали обрабатывают, другие проверяют, третьи подают к следующей операции.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Средства защиты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используют каску, очки, перчатки и спецодежду. Средства защиты помогают избежать травм от стружки, искр, горячего металла и острых кромок.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Безопасные действия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Ограждения и правила движения в цехе нужны для порядка. Нельзя подходить к вращающимся частям и переносить тяжёлые детали без подходящего оборудования.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Порядок в цехе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организация рабочего места экономит время и снижает риск ошибок. Когда инструмент лежит на своём месте, работать становится быстрее и спокойнее.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презентации; величина приведена как наглядная иллюстрация.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0,1 мм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лишнего припуска уже достаточно, чтобы увеличить отходы и затраты на обработку.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очень точной обработке каждая лишняя десятая доля миллиметра увеличивает расход металла и риск брака, поэтому экономия начинается с точности.
</a:t>
            </a:r>
            <a:endParaRPr lang="en-US" sz="19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идеи к детали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 изготовления простой детали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машине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не появляется сразу: сначала её продумывают, затем изготавливают детали, соединяют их и проверяют. В этом процессе важны знания, аккуратность и современные технологии, которые помогают делать изделия надёжнее.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2026-07-26T23:54:03Z</dcterms:created>
  <dcterms:modified xsi:type="dcterms:W3CDTF">2026-07-26T23:54:03Z</dcterms:modified>
</cp:coreProperties>
</file>