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наступит лето?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приходит лето и какие его первые признаки.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времена года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движется вокруг Солнца и немного наклонена, поэтому солнечные лучи согревают её по-разному в течение года. Так постепенно сменяются весна, лето, осень и зима, а природа успевает удивлять нас снова и снова.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лето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650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тёплое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обычно приносит больше тепла, чем другие времена года. Воздух прогревается, и на улице приятнее гулять, играть и проводить время на свежем воздухе.
</a:t>
            </a:r>
            <a:endParaRPr lang="en-US" sz="1268" dirty="0"/>
          </a:p>
        </p:txBody>
      </p:sp>
      <p:sp>
        <p:nvSpPr>
          <p:cNvPr id="11" name="Text 3"/>
          <p:cNvSpPr txBox="1"/>
          <p:nvPr/>
        </p:nvSpPr>
        <p:spPr>
          <a:xfrm>
            <a:off x="261625" y="1785854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световой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светло заметно дольше, чем зимой. Утро приходит раньше, а вечером небо ещё долго остаётся ясным, поэтому можно успеть больше дел и прогулок.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581059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месяцы деревья покрываются густыми листьями, а парки и сады становятся особенно зелёными. Природа выглядит ярко, свежо и очень живо.
</a:t>
            </a:r>
            <a:endParaRPr lang="en-US" sz="1268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376258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ягоды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клумбах распускаются цветы, а в садах и лесах созревают ягоды. Это время, когда природа щедро делится красками, запахами и вкусами.
</a:t>
            </a:r>
            <a:endParaRPr lang="en-US" sz="1268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171437"/>
            <a:ext cx="4711200" cy="7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летом больше времени проводят на улице, ездят на дачу и отдыхают на свежем воздухе. Это хорошая пора для игр, наблюдений и маленьких открытий.
</a:t>
            </a:r>
            <a:endParaRPr lang="en-US" sz="12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лето в календаре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июня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календарю лето начинается в первый день июня. Эта дата удобна для счёта месяцев, хотя в природе тепло приходит не в один и тот же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Астрономическое лето начинается около 21 июня, когда наступает летнее солнцестояние. В этот момент в Северном полушарии световой день становится самым длинным.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месяцы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к летним месяцам обычно относят июнь, июль и август. Именно в это время чаще всего стоит тёплая погода и идут долгие каникулы.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даты, а природа меняется постепенно. Поэтому на страницах календаря лето начинается раньше, чем во дворе становится по-настоящему жарко.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лето приходит не сразу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но земля ещё долго хранит зимний холод. Поэтому в марте и апреле тепло приходит короткими, осторожными шагами.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летние дни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воздух прогревается сильнее, листья раскрываются, трава зеленеет, и тепла хватает уже надолго. Так весна незаметно переходит в лето.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май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уже бывают почти летние дни, но по вечерам ещё прохладно. Природа как будто примеряет лето и пока не спешит.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9339" y="1242412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200" y="2954337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78847"/>
            <a:ext cx="311100" cy="24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близкого лета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 по утрам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не хочется кутаться в тёплую куртку, а вечером воздух остаётся мягким. День словно становится дружелюбнее и приглашает выйти на прогулку.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Раскрываются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быстро появляются новые листья, и кроны становятся гуще. Двор, парк и сад заметно зеленеют, будто надевают летний наряд.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поют громче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чаще слышны утром и вечером, а их голоса звучат звонче. В тёплые дни природа как будто устраивает маленький концерт без билетов.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исчезают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вода быстрее уходит с дорожек и дворов, потому что солнце и тёплый воздух помогают ей испаряться. Это ещё один верный знак приближения лета.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Просыпаются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жуки и комары встречаются всё чаще. Насекомые становятся очень заметными, потому что тёплая погода помогает им летать, ползать и искать еду.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превращается в лето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изменений весной и в начале лета.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солнце и длинный день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673394" y="1106488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выше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выше над горизонтом, поэтому его лучи дольше освещают землю. Из-за этого день кажется особенно ярким и просторным.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73394" y="2460482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ещё светло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ужина на улице часто не темно. Можно спокойно гулять, играть во дворе и наблюдать, как небо медленно меняет цвет к закату.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3394" y="3814457"/>
            <a:ext cx="3397200" cy="9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времени для 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день помогает успеть многое: поиграть, почитать, помочь взрослым и просто побегать на улице. Летом кажется, что часы немного замедляются.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природе летом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получают много света и тепла, поэтому быстро прибавляют в росте. Трава становится выше, кусты пышнеют, а сад выглядит особенно густым.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и кустах появляются ягоды, плоды и семена. Это время, когда можно заметить, как природа постепенно готовит свои щедрые подарки.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очень активны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тёплую погоду насекомые чаще летают, собирают нектар и прячутся в траве. Их движение делает летний сад и луг особенно живыми.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заботятся о птенцах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летом кормят своих птенцов и прилетают к гнезду снова и снова. В лесу и парке слышно больше голосов и шорохов.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 городе и на природе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летом чаще открывают окна, гуляют по вечерам и катаются на велосипеде. Дворы и парки становятся местом встреч, игр и отдыха.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городом особенно заметны зелёные поля, леса, реки и озёра. Летний пейзаж выглядит широко и ярко, будто кто-то раскрасил его зелёной краской.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день важно пить воду, отдыхать в тени и не перегреваться. Солнце может быть очень добрым, но иногда любит подшутить своей жарой.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убор, лёгкая одежда и спокойные прогулки помогают чувствовать себя лучше. Тогда лето остаётся приятным, даже если на улице совсем горячо.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летние истории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скакалка и звонкий смех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ребята устраивают весёлую игру с мячом, а потом по очереди прыгают через скакалку. Солнце ещё высоко, вокруг зелёная трава, и кажется, что площадка стала самым интересным местом на свете.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 парке с ягодами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дети идут по тенистой дорожке, рассматривают кусты и находят спелые ягоды. Рядом слышно щебет птиц, а в руках у кого-то корзинка. Летняя прогулка превращается в маленькое путешествие.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у воды под присмотром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ребята отдыхают спокойно: кто-то сидит на коврике, кто-то строит замок из песка, а взрослые рядом внимательно следят за безопасностью. Так можно и искупаться, и сохранить хорошее настроение на весь день.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важная дата для природы: после неё в Северном полушарии световой день начинает понемногу сокращаться, хотя лето ещё продолжается.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календарь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июня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приходится день летнего солнцестояния.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самому длинному дню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4" y="1560231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поднимается выше, воздух становится теплее, а в природе уже заметны первые признаки лета.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8992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21 июня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летнее солнцестояние: день самый длинный, а ночь самая короткая в Северном полушарии.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2167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солнцестояния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начинает постепенно убывать, но тёплая пора ещё долго радует нас прогулками и зеленью.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начала лета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за погодой и природой в конце весны.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859" y="3001300"/>
            <a:ext cx="302831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137" y="3001300"/>
            <a:ext cx="35167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полушарии лето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России тепло и светло, в Северном полушарии лето помогает купаться, гулять и отдыхать дольше. Солнца становится больше, и дни кажутся особенно длинными.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полушарии зима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же время в Южном полушарии может быть зима. Там солнце ниже, тепла меньше, и людям нужна тёплая одежда даже тогда, когда у нас жарко.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наклонена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меняются не случайно: Земля немного наклонена. Из-за этого разные части планеты получают разное количество света и тепла в течение года.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одном месте ребята уже плещутся в воде, а в другом ещё лепят снежки. Планета большая, и у каждого края Земли свой сезонный ритм.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лето выглядит на разных концах Земли
</a:t>
            </a:r>
            <a:endParaRPr lang="en-US" sz="2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каникулы в школьном календаре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учебный год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мая школьный год подходит к завершению, и тетради наконец-то могут немного отдохнуть. В июне начинается долгожданное лето, а вместе с ним — время для сна, прогулок и любимых занятий без звонка на урок.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заполняется летний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 детей появляется больше свободного времени. Можно читать на даче, играть во дворе, ездить к бабушке или просто наслаждаться тёплым утром. Даже обычный день становится длиннее и кажется немного праздничным.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школу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сентябрю ребята возвращаются в класс отдохнувшими и загорелыми. Впереди новые уроки, друзья и истории о том, как прошло лето. Школьный дневник снова открывается, но летние впечатления ещё долго остаются в памяти.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опасности и правила осторожности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без меры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пребывание на солнцепёке может утомить и перегреть кожу. Поэтому лучше чередовать игры с отдыхом в тени и не забывать пить воду, особенно в самый жаркий час.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требует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реки, озера или у моря нельзя оставаться без присмотра. Вода кажется спокойной, но рядом всегда должен быть взрослый, который поможет и вовремя заметит опасность.
</a:t>
            </a:r>
            <a:endParaRPr lang="en-US" sz="1153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 жары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тёплый день полезны головной убор, лёгкая одежда и закрытая обувь для прогулок. Так можно дольше играть на улице и не чувствовать себя слишком уставшим.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делать перерывы, искать тень и не стоять долго под прямыми лучами, лето будет приятным. Осторожность помогает радоваться солнцу без лишних неприятностей.
</a:t>
            </a:r>
            <a:endParaRPr lang="en-US" sz="11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жаркий день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полезных действий во время сильной жары.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как время открытий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природа кажется особенно пёстрой: вокруг много зелени, цветов и спелых ягод. Ребёнок может заметить, как меняется двор, парк или лес даже после одной прогулки.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тёплые месяцы громче поют птицы, жужжат насекомые и шелестят листья. Если прислушаться, летний день звучит почти как маленький оркестр под открытым небом.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легко увидеть, как растут растения и как насекомые заняты своими делами. Можно заметить бабочку, пчелу, жука или птенцов, которые учатся жить рядом с нами.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небо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небо бывает ярко-синим, а солнце — очень тёплым и ласковым. Такое небо будто приглашает смотреть вверх, мечтать и отправляться на новую прогулку.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приходит постепенно, но всегда вовремя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начинается после весны, когда света и тепла становится больше. В России лето обычно длится три месяца, а вместе с ним приходят зелень, длинный день и радостные каникулы.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2026-05-25T18:09:43Z</dcterms:created>
  <dcterms:modified xsi:type="dcterms:W3CDTF">2026-05-25T18:09:43Z</dcterms:modified>
</cp:coreProperties>
</file>