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прилагательных с помощью сложения основ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сложные прилагательные и как их писать правильно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сложных прилагательных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как из двух основ рождается одно прилагательное, почему оно может обозначать цвет, направление или научное понятие, и как это помогает в разборе слова и орфографии.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сложение основ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в одном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основ в одно слово соединяются две смысловые части. Каждая основа сохраняет своё значение, а вместе они образуют новое прилагательное с общим, более сложным признаком.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нужен, когда нужно назвать не один признак, а сочетание двух: оттенок цвета, направление, отношение между предметами или особое качество. Поэтому значение слова получается составным.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слове можно увидеть две части, оно функционирует как одно прилагательное. Например, в словах бело-розовый и северо-западный отдельные элементы соединяются в цельное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сложного прилагательного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сложного прилагательного обычно легко выделить две основы, каждая из которых вносит свой смысл. Именно поэтому слово выглядит и звучит как соединение двух признаков.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основами может стоять соединительная гласная о или е, а иногда части соединяются через дефис. Этот элемент помогает связать основы и сделать слово удобным для чтения.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две основы, у слова остаётся одно окончание. Это важно для морфемного разбора: нужно не дробить слово на отдельные слова, а видеть его цельное строение.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прилагательное всегда выражает единый признак предмета. Например, водонепроницаемый, каменноугольный и тёмно-синий называют не просто набор слов, а одно точное качество.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сложное прилагательное на письме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часто ставится, если части равноправны или обозначают оттенок цвета, вкуса, качества. Так пишутся слова вроде жёлто-зелёный, светло-серый и историко-культурный.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сложные прилагательные пишутся слитно, если их части образуют устойчивое слово и тесно связаны по смыслу. Примеры: водонепроницаемый, каменноугольный, лесостепной.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полезно нарисовать схему слова: две основы, соединительная гласная или дефис и окончание. Такая запись помогает быстрее понять строение и выбрать правильное написание.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 и 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 и е соединяют две основы в сложном слове. Они не называют отдельный признак, а помогают объединить части в единое прилагательное.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 или е зависит от строения слова и закреплённой нормы. Поэтому при написании нужно опираться не на догадку, а на правильный образец слова.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гласным слово легче произносить и проще воспринимать на письме. Поэтому формы вроде лесостепной или земледельческий звучат цельно и ясно.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окончание и не 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соединительную гласную с окончанием или приставкой. Она стоит внутри слова и служит только для связи основ, а не для изменения формы.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сложение основ отличается от других способов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добавляется суффикс, и слово получает новое значение: например, лесной, зимний. Здесь новая часть присоединяется к одной основе, а не соединяет две.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прибавляется приставка: безвкусный, сверхточный. Приставка уточняет значение слова, но в его составе нет второй смысловой основы.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основы соединяются в одном прилагательном: юго-западный, русско-немецкий, громкоголосый. Здесь слово объединяет два признака или два смысловых компонента.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сложных прилагательных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модель слова помогает понять его строение и выбрать написание.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связаны с разными значениями, но во всех случаях слово образовано из двух смысловых частей.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сложные прилагательные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особенно удобны там, где нужно кратко и точно описать предмет или явление.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и пространственные значения встречаются чаще всего, потому что именно они требуют точного и ёмкого названия.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примерам 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цвета и оттенка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помогают назвать не один цвет, а его сочетание: серо-голубой, жёлто-коричневый, тёмно-зелёный. Так описание становится точнее и нагляднее.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яркости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и оттенок, и насыщенность цвета. Например, бледно-розовый или светло-серый сразу показывают, насколько сильным является основной цвет.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сложные прилагательные особенно выразительны. Они помогают передать небо, воду, листья, камни и другие объекты так, чтобы читатель сразу представил цветовую картину.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и 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часто встречаются в характеристике одежды, предметов быта и внешности. С их помощью можно коротко и точно назвать нужный оттенок без длинного объяснения.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направления и пространства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помогают точно назвать направление: северо-западный, юго-восточный. Первая часть уточняет вторую, поэтому слово сразу передаёт пространственный ориентир без лишних пояснений.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географических описаниях, названиях регионов и маршрутов. Они удобны, когда нужно кратко обозначить положение объекта на карте или на местности.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полезно не только для сторон света, но и для более широких пространственных характеристик: центрально-азиатский, западноевропейский. В них соединяются признаки территории и её положения.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сложное прилагательное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состав слова, его значение и способ образования.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747" y="2096876"/>
            <a:ext cx="249000" cy="1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5862" y="2064626"/>
            <a:ext cx="230475" cy="263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дефисное написание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717475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прилагательные с равноправными частями или с оттенком цвета и качества: бело-розовый, русско-турецкий, научно-популярный. Дефис помогает увидеть две смысловые основы слова.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5292350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 с тесно связанной основой и устойчивой нормой: водонепроницаемый, каменноугольный, лесостепной. В таких случаях слово воспринимается как единое целое, а не как сочетание отдельных частей.
</a:t>
            </a:r>
            <a:endParaRPr lang="en-US" sz="14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сочетанием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слово из двух частей является сложным прилагательным. Иногда перед нами обычное словосочетание, поэтому важно проверять, есть ли у слова единое значение и общий способ образования.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выделяют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 — не заметить границу между основами или соединительную гласную. Из-за этого ученик ошибается в разборе слова по составу и делает неверный вывод о его строении.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написании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связана с выбором между слитным и дефисным написанием. Чтобы избежать ошибки, нужно опираться на норму, значение слова и его строение, а не только на внешний вид.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в учебных текстах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слова помогают назвать явления точно и кратко: общественно-политический, научно-технический, историко-литературный. Они делают изложение более строгим и позволяют соединить в одном слове несколько смысловых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и 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объясняет сложное понятие, ему нужны ёмкие прилагательные. Природно-климатический или общественно-политический сразу задают тему раздела и помогают ученику быстро понять, о каком круге явлений идёт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выписать такие слова на карточки, легче увидеть их строение и значение. На одной стороне можно поместить прилагательное, а на другой — две основы, чтобы тренировать разбор и правописание.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образования прилагательных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сложение основ занимает среднее место по частоте, но особенно удобно для точных и ёмких названий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не самое массовое, однако оно важно там, где нужно передать два признака или специальное значение одним словом.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теме словообразования прилагательных; данные условные, для сравнения способов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сложение основ важно в языке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позволяют сказать многое без длинного описания. Вместо нескольких слов появляется одно точное обозначение, которое сразу передаёт нужный признак предмета или явления.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географии, биологии, истории и технике такие слова особенно полезны. Они помогают называть понятия, которые трудно выразить простым прилагательным, не теряя смысловой точности.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природы, одежды или внешности сложные прилагательные помогают заметить оттенок цвета, направление, материал или сочетание признаков. Это делает текст живым и понятным.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языковой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сложение основ помогает правильно писать слова, объяснять их строение и понимать смысл. Это полезно и на уроках русского языка, и при чтении учебных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образцов сложных прилагательных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из двух основ возникает единое прилагательное и какой общий признак оно выражает.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сложного прилагательного связано с обеими основами, а написание зависит от нормы и строения слова.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прилагательном видны две смысловые части, его легче проверить по составу и значению. Это помогает не спутать сложение основ с обычным словосочетанием.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обычно соединяются в одном таком слове.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помогает создавать прилагательные, которые точно называют цвет, направление, отношение и специальный признак. Понимание их строения делает письмо грамотным, а разбор слов — уверенным.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 делает речь точнее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2026-05-28T05:43:32Z</dcterms:created>
  <dcterms:modified xsi:type="dcterms:W3CDTF">2026-05-28T05:43:32Z</dcterms:modified>
</cp:coreProperties>
</file>