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«Зимнее утро»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 год: ясное зимнее утро, сменившее метель, тепло дома и радость 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об авторе и о стихотворении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— один из самых известных русских поэтов XIX века. «Зимнее утро» — школьный пример пейзажной лирики: природа здесь не фон, а повод для радости. Мы узнаём русскую зиму по морозу, снегу, солнцу, дороге и тёплому дому.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картина утра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воспоминанием о вчерашней непогоде: была буря, мела метель, вокруг стояла темнота. Так читатель сразу чувствует перемену погоды и напряжение ожидания.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почти сразу появляется противоположный образ — яркое зимнее утро. Контраст «ночь и буря» сменяется «светом и тишиной», поэтому начало звучит особенно выразительно и запоминается.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картин помогает сосредоточиться на главном: утро не просто наступило, оно приносит облегчение. Мороз и ясность воспринимаются как начало нового, спокойного дня.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тексте становится ясно, что спокойствие связано не только с природой. На фоне утреннего света всё больше чувствуется тепло дома и радость героя, готового двигаться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зимы в стихотворении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иней: как будто мир блестит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появляются снег, иней и морозный воздух. Эти детали рисуют чистое, «собранное» утро, где даже тишина кажется светлой. Пейзаж кажется объёмным: холод не пугает, а бодрит.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радостный свет вместо серости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тексте — не просто погода, а источник тепла и хорошего настроения. Его сияние делает белый снег ещё ярче, а зимний простор — более праздничным. В результате картина воспринимается радостной, а не мрачной.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окно, дорога: детали, которые хочется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воображения особенно подходят образы зимнего двора и окна с узорами на стекле. Ещё сильнее картину дополняют солнечный снег и поле на рассвете. Так зима становится узнаваемой и «живой» для читателя.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лирического героя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вспоминает бурю и ночную непогоду. В этих строках чувствуется спокойное удивление: после тревоги так приятно заметить, что день уже другой — ясный и тихий.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настроение быстро меняется на бодрость и восторг. Ясное утро словно поднимает дух, а простые природные детали помогают герою радоваться жизни без лишних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поддерживают светлые выражения, восклицания и живые описания. Герой умеет видеть красоту в том, что происходит рядом: на снегу, в воздухе, в солнечном свете.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погоды, в тексте противопоставлены ощущения: в доме спокойнее и теплее, а дорога зовёт вперёд и расширяет «пространство чувств».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делают картину зримой: резкая смена состояния природы сразу отражается в эмоциях героя. Поэтому финал ощущается ярким и живым.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 тексту стихотворения «Зимнее утро» (качественная оценка).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стихотворения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Вчерашняя непогода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названы буря и тревожная ночь. Читатель будто остаётся за окном вместе с героем и замечает, как темнота сменяется ожиданием.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воспоминанием о метели появляется ясное зимнее утро. Природа меняется прямо на глазах: свет становится главным ощущением дня.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картины утра звучит обращение к собеседнице. Радость становится личной: теперь это не только описание погоды, но и разговор по-домашнему близкий.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ведёт к движению: появляется приглашение к поездке. Утро превращается в событие, в котором хочется участвовать.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детали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образы складываются в общее настроение стихотворения.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смену эмоций: от холодной тишины к радости, где тепло дома соединяется с ожиданием движения.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образов и их смысловых функций в тексте «Зимнее утро».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стихотворение выразительным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обращения и одушевление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обращения и художественные приёмы, из-за которых природа будто становится ближе. Она воспринимается не холодной декорацией, а участницей общего настроения.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точные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подбирает слова, которые делают картину яснее: читатель легче «видит» снег, свет и мороз. Описание становится образным, но не сложным.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повторяющиеся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ровный ритм помогают читать легко. Повторы звуков усиливают плавность, а значит — создают ощущение «тихого» и свежего утра.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речь, яркая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понятен, но образы сильные: ясный день, дом, дорога. Поэтому стихотворение и интересно, и легко удерживается в памяти.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обращены строки стихотворения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обращение к близкому человеку — к другу или любимой собеседнице. Такое «живое» общение делает текст тёплым и личным, будто герой говорит с вами прямо в комнате у окна.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ясного утра — не только картина природы: она становится общей радостью двух людей. Поэтому подходит образ зимней дороги, саней и двух фигур на фоне солнечного пейзажа.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«Зимнем утре»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образов: от вчерашней непогоды к ясному дню, затем — радость, восхищение и приглашение к движению.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 делают фразы плавными, а слова звучат мягче, чем кажется на первый взгляд. Так чувствуется спокойный зимний воздух и серебристый блеск снега вокруг.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заметный ритм помогают читать без усилий и быстро запоминать. Это работает на настроение: от тишины и холода — к бодрости и ясному ощущению утра.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поддерживает картины природы: «тишина» слышится в ровном темпе, а «мороз» — в свежести и четкости звучания. В результате стихотворение легко удерживается в памяти.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стихотворении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эмоциональная окраска связана с ясным утром: радость у героя становится главной, объединяя картины света, снега и домашнего тепла.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построен на контрасте и поэтому не только восхищает, но и постепенно «включает» движение: к радости добавляются удивление и спокойствие.
</a:t>
            </a:r>
            <a:endParaRPr lang="en-US" sz="106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эмоций — качественная интерпретация по тексту, точные проценты автором не указаны.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природа и человек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как источник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зимний день прямо влияет на внутреннее состояние героя: холод становится бодрящим, а свет — приятным. Картина природы не отстает, а управляет настроением и вызывает улыбку.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желание 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пейзаж становится ярче, появляется импульс «сделать шаг»: смотреть вокруг, ехать, выходить из дома. Природа здесь словно подталкивает к движению и новым впечатлениям.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рядом с пейзажем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комнате усиливает контраст с наружным холодом и помогает почувствовать защищенность. Поэтому человек воспринимает зиму не только как испытание, но и как повод для уюта.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внешнего и внутреннего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не фон: она становится частью переживания. Красота утра превращается в личное чувство героя и в тёплое обращение к близкому человеку.
</a:t>
            </a:r>
            <a:endParaRPr lang="en-US" sz="8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рядом с зимним холодом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дома — важный мотив стихотворения: оно особенно заметно на контрасте с морозом улицы. Печка и спокойная обстановка создают ощущение, что человеку можно согреться и перевести дух.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постели и тихой комнаты передают защищенность и покой, которые поддерживают радостное настроение. Уют становится ярче, когда за окном виден снежный свет и слышится тишина.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учить наизусть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небольшое по объему, поэтому его удобно читать и возвращаться к отдельным строкам. Сюжет прозрачен: непогода сменяется ясным утром, а дальше появляется обращение и приглашение.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 и ритм помогают запомнить порядок фраз. Контраст начала и финала работает как подсказка: текст естественно делится на смысловые части и легко воспроизводится.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быстро узнаются без сложных пояснений: снег, солнце, мороз, дорога, дом. Такие «картины» держатся в голове, потому что их можно представить как сцену или кадр.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Слова-образы и их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каждое значимое слово работает как образ и вместе с другими создаёт общее настроение утра.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произведения строит впечатление постепенно: от следов ночи и холода — к свету, сиянию и ощущению близости, поэтому настроение складывается из деталей.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и смысловым уточнениям, связанным с образами стихотворения.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Пушкин показал, что зимнее утро способно превратить обычный день в яркое переживание.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Датировка написания стихотворения: 1829 год (общеизвестные сведения о тексте).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замечать красоту простого утра: после бурного вчера мир становится светлым, тихим и радостным. Важно почувствовать эту перемену и разделить её с близким человеком.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«Зимнее утро» интересно современным школьникам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«как на окне» — знакомые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узнать то, что видят дети каждый год: окно, снег, солнце, холод и ощущение тепла в комнате. Благодаря простым образам школьнику становится понятно, как слова помогают «увидеть» утро, даже если оно за окном обычное.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учит замечать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непогода и темнота, потом — ясный свет и радость. Такой поворот помогает понять, как меняется настроение вместе с погодой и временем суток. Поэтому текст работает как тренировка внимательности: замечаешь детали — и лучше понимаешь чувства.
</a:t>
            </a:r>
            <a:endParaRPr lang="en-US" sz="13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красота зимы, контраст и радость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«Зимнее утро» соединяет картину природы, чувства человека и тёплое обращение к близкому собеседнику. Резкий контраст, живой ритм и ясные образы делают стихотворение одним из самых узнаваемых и светлых у Пушкина.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2026-05-12T21:29:17Z</dcterms:created>
  <dcterms:modified xsi:type="dcterms:W3CDTF">2026-05-12T21:29:17Z</dcterms:modified>
</cp:coreProperties>
</file>