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jpe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image" Target="../media/image-19-14.png"/><Relationship Id="rId15" Type="http://schemas.openxmlformats.org/officeDocument/2006/relationships/image" Target="../media/image-19-15.png"/><Relationship Id="rId16" Type="http://schemas.openxmlformats.org/officeDocument/2006/relationships/image" Target="../media/image-19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многогранники: симметрия в пространстве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идеальных тел геометрии и их удивительная симметрия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правильные многогранники в школе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фигуры помогают понять стереометрию, развить пространственное мышление и увидеть связь между формой, симметрией и числом. На их примере удобно разбирать свойства многогранников и формулу Эйлера.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8890" y="1175216"/>
            <a:ext cx="4102120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правильных многогранников и их основные числа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при общих правилах построения у фигур меняются числа граней, ребер и вершин.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пяти тел строгая симметрия, но размеры числовых характеристик различаются.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правильных многогранников из школьного курса стереометрии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правильного многогранника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62088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грани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62075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грани правильного многогранника одинаковы и представляют собой правильные многоугольники. Благодаря этому поверхность тела выглядит упорядоченной и полностью симметричной.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7259113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Всего пять фигур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7259100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все эти свойства выполняются одновременно, получается только один из пяти правильных многогранников. Именно поэтому их класс очень небольшой и особенный.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5559857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Выпуклость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559844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фигуры всегда выпуклые: ни одна часть поверхности не «вдавлена» внутрь. Это важное условие отличает их от многих других многогранников.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3860601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860588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правильного многогранника все двугранные углы равны. Это означает, что соседние грани соединяются одинаково и не нарушают симметрию тела.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2161345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вершины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2161331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каждой вершине сходится одно и то же число граней. Поэтому все вершины устроены одинаково, а фигура сохраняет свой вид при поворотах.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98652"/>
            <a:ext cx="3938100" cy="34842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Тетраэдр: самая простая правильная фигура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1700" y="15934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Тетраэдр состоит из четырех равносторонних треугольников. Это делает его самым простым правильным многогранником по числу граней и удобным для первого знакомства с темой.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591700" y="13795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грани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591700" y="3424826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Тетраэдр можно сравнить с треугольной пирамидой, но у правильного тетраэдра все грани равны. Именно в этом состоит его геометрическая красота.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591700" y="3210975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с пирамидой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591700" y="25091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тетраэдра 4 вершины и 6 ребер. Эти числа легко проверить на модели и использовать как пример при изучении свойств многогранников.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591700" y="22952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591700" y="43405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удобно подписать вершины, ребра и грани, чтобы увидеть, как из простых элементов складывается объемная фигура с высокой симметрией.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4591700" y="41266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наглядного изучения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правильных многогранников по числу граней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увидеть разницу между фигурами и сравнить их по одному признаку без сложных вычислений.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граней возрастает от тетраэдра к икосаэдру, а максимальное значение у икосаэдра.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граней правильных многогранников из школьной геометрии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и октаэдр как двойственные тела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93050" y="2412275"/>
            <a:ext cx="24519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имеет 6 квадратных граней, 12 ребер и 8 вершин. Его строение удобно для изучения, потому что все элементы легко различимы на чертеже и модели.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3050" y="1646000"/>
            <a:ext cx="24519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46050" y="2412275"/>
            <a:ext cx="24519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Октаэдр состоит из 8 равносторонних треугольников, имеет 12 ребер и 6 вершин. Он выглядит как более «острая» фигура, но связан с кубом по правилам двойственности.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346050" y="1646000"/>
            <a:ext cx="24519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Октаэдр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199050" y="2412275"/>
            <a:ext cx="24519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куба грани соответствуют вершинам октаэдра, а у октаэдра грани соответствуют вершинам куба. При этом число ребер у них совпадает.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199050" y="1646000"/>
            <a:ext cx="24519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ними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правильный многогранник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признаков позволяет определить, относится ли фигура к одному из пяти правильных многогранников.
</a:t>
            </a:r>
            <a:endParaRPr lang="en-US" sz="151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додекаэдра именно столько граней, поэтому его форма кажется особенно сложной и торжественной по сравнению с кубом или тетраэдром.
</a:t>
            </a:r>
            <a:endParaRPr lang="en-US" sz="257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правильных пятиугольников образуют его поверхность.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правильного додекаэдра из курса стереометрии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Икосаэдр: правильный многогранник с двадцатью гранями
</a:t>
            </a:r>
            <a:endParaRPr lang="en-US" sz="2417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500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большое число граней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59500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Икосаэдр состоит из двадцати равносторонних треугольников. Среди правильных многогранников это наибольшее число граней, поэтому фигура выглядит особенно насыщенной и сложной.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66347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симметрии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66347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Икосаэдр часто используют как образец высокой симметрии в геометрии и моделировании. Его форму легко узнавать по одинаковым треугольным граням и равномерному распределению элементов.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312922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элементов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312922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икосаэдра 12 вершин и 30 ребер. Эти значения удобно сравнивать с другими правильными многогранниками, чтобы увидеть общие закономерности их строения.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правильных многогранников по числу вершин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числу вершин особенно выделяется додекаэдр, а самые скромные значения у тетраэдра. Это помогает сравнивать тела не только по виду, но и по сложности строения.
</a:t>
            </a:r>
            <a:endParaRPr lang="en-US" sz="1511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вершин у правильных многогранников изменяется неравномерно, поэтому внешне похожие тела могут иметь разную структуру.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правильных многогранников из школьной геометрии: тетраэдр, куб, октаэдр, додекаэдр, икосаэдр.
</a:t>
            </a:r>
            <a:endParaRPr lang="en-US" sz="119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значение связывает вершины, рёбра и грани в одно правило и позволяет быстро проверять правильность многогранника на примерах.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для любого выпуклого многогранника по формуле Эйлера.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Эйлера о выпуклых многогранниках.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Двойственность правильных многогранников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62662" y="1611278"/>
            <a:ext cx="4721498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многогранника называют двойственными, если вершины одного соответствуют граням другого. При этом меняется внешний вид, но сохраняется тесная геометрическая связь между фигурами.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2662" y="1397428"/>
            <a:ext cx="4721498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двойственность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808598" y="3418884"/>
            <a:ext cx="4721498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Тетраэдр особенный: он совпадает со своим двойственным образом. Это показывает, что даже среди правильных многогранников есть фигуры с очень короткой и симметричной связью между элементами.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2808598" y="3205033"/>
            <a:ext cx="4721498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Самодвойственный тетраэдр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1685501" y="2515081"/>
            <a:ext cx="4721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и октаэдр образуют двойственную пару, как и додекаэдр с икосаэдром. У таких тел одинаковое число рёбер, а числа вершин и граней меняются местами.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1685501" y="2301230"/>
            <a:ext cx="4721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пары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3931437" y="4322687"/>
            <a:ext cx="4721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Двойственность помогает лучше понимать строение многогранников и видеть скрытые связи между ними. Она делает геометрию не просто набором формул, а системой взаимосвязанных фигур.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3931437" y="4108836"/>
            <a:ext cx="4721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важно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935272"/>
            <a:ext cx="4814700" cy="23507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двойственных тел и их числа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у двойственных тел меняются местами грани и вершины, а число рёбер остаётся одинаковым.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двойственных тел совпадает число рёбер, а грани и вершины взаимно соответствуют; тетраэдр является самодвойственным.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правильных многогранников из курса геометрии.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существует только пять правильных многогранников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166725" y="182631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правильном многограннике несколько равных углов должны сходиться в одной вершине так, чтобы их сумма была меньше 360°. Иначе фигура не будет выпуклой.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166725" y="1561088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в вершине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39700" y="439186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шестиугольников и более крупных правильных многоугольников углы слишком велики. Их сумма не позволяет замкнуть выпуклую фигуру, поэтому новых правильных многогранников не возникает.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39700" y="4126637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дальше нельзя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1166725" y="3536680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квадратов подходит только три грани в вершине, поэтому возникает куб. Для правильных пятиугольников тоже возможен только один вариант — додекаэдр.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1166725" y="3271454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Квадраты и пятиугольники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539700" y="2681497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грани — равносторонние треугольники, в вершине можно разместить 3, 4 или 5 таких углов. Так получаются тетраэдр, октаэдр и икосаэдр.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539700" y="2416271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Треугольные грани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правильные многогранники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задачах и моделях эти фигуры помогают рассматривать симметрию, а в играх и дизайне — делать объекты узнаваемыми и удобными.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многогранники полезны и в учебе, и в практических задачах, потому что соединяют красоту формы с удобством использования.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теме презентации.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многогранники в природе и технике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 микромире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вирусы и молекулярные структуры имеют формы, близкие к икосаэдру или додекаэдру. Такая оболочка помогает распределять элементы равномерно и делает строение более устойчивым и компактным.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в повседневных вещах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легко заметить в коробках, строительных блоках и деталях с прямыми углами. Его форма удобна для хранения, укладки и соединения, поэтому она часто встречается в технике и быту.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форма важна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 правильные тела помогают создавать прочные и понятные конструкции. Когда форма симметрична, объект легче проектировать, а его свойства проще предсказать и использовать на практике.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пятью правильными многогранниками
</a:t>
            </a:r>
            <a:endParaRPr lang="en-US" sz="2394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общие свойства и двойственные пары правильных многогранников.
</a:t>
            </a:r>
            <a:endParaRPr lang="en-US" sz="163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6974" y="3256288"/>
            <a:ext cx="440100" cy="44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2974" y="3256288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39974" y="3280738"/>
            <a:ext cx="440100" cy="391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66474" y="1453655"/>
            <a:ext cx="440100" cy="4401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960499" y="1443005"/>
            <a:ext cx="346050" cy="4614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математические выводы темы
</a:t>
            </a:r>
            <a:endParaRPr lang="en-US" sz="3000" dirty="0"/>
          </a:p>
        </p:txBody>
      </p:sp>
      <p:sp>
        <p:nvSpPr>
          <p:cNvPr id="1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20" name="Text 2"/>
          <p:cNvSpPr txBox="1"/>
          <p:nvPr/>
        </p:nvSpPr>
        <p:spPr>
          <a:xfrm>
            <a:off x="461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Малый класс фигур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461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Правильных многогранников всего пять, и каждый из них имеет строгое устройство. Это делает их удобными примерами для изучения симметрии и пространственных фигур.
</a:t>
            </a:r>
            <a:endParaRPr lang="en-US" sz="1000" dirty="0"/>
          </a:p>
        </p:txBody>
      </p:sp>
      <p:sp>
        <p:nvSpPr>
          <p:cNvPr id="22" name="Text 4"/>
          <p:cNvSpPr txBox="1"/>
          <p:nvPr/>
        </p:nvSpPr>
        <p:spPr>
          <a:xfrm>
            <a:off x="6167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красоты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167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объединяет рисунок, число и форму. Именно поэтому правильные многогранники часто воспринимаются как один из самых красивых разделов школьной геометрии.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3314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Двойственные пары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314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связан с октаэдром, а додекаэдр — с икосаэдром. В таких парах грани и вершины меняются местами, что показывает скрытую связь между фигурами.
</a:t>
            </a:r>
            <a:endParaRPr lang="en-US" sz="1000" dirty="0"/>
          </a:p>
        </p:txBody>
      </p:sp>
      <p:sp>
        <p:nvSpPr>
          <p:cNvPr id="26" name="Text 8"/>
          <p:cNvSpPr txBox="1"/>
          <p:nvPr/>
        </p:nvSpPr>
        <p:spPr>
          <a:xfrm>
            <a:off x="4741150" y="1397817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Пространственное мышление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4741150" y="2065242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правильными многогранниками развивает умение представлять объекты в объёме. Это важно для чтения чертежей, решения задач и понимания формы.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888150" y="1397817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Эйлера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1888150" y="2065242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вершин, рёбер и граней выражается простой формулой, которая работает для любого выпуклого многогранника. На правильных телах она особенно легко проверяется.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пять идеальных форм геометрии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многогранники — это редкие, но очень важные фигуры, которые показывают, как в геометрии сочетаются симметрия, числа и пространственная красота.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2026-06-03T13:05:09Z</dcterms:created>
  <dcterms:modified xsi:type="dcterms:W3CDTF">2026-06-03T13:05:09Z</dcterms:modified>
</cp:coreProperties>
</file>