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86–87. Число 10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десяткой: запись, место в ряду и состав числа.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встречается каждый день: на руках, в наборах предметов и в счёте по группам. Оно помогает быстрее замечать порядок чисел и удобнее считать без путаницы.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первое двузначное число, где одна цифра показывает десяток, а другая — отсутствие единиц.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«Число 10»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пишется двумя знаками и читается как «десять». Оно стоит сразу после 9 и открывает новый шаг в счёте.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10 одинаковых предметов: яблок, звёзд, карандашей или шариков. Тогда дети легко пересчитают их по одному и увидят, что все вместе образуют одну полную десятку.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подобраны одинаковыми и хорошо различимыми, счёт становится понятным и быстрым. Такая картинка помогает не просто назвать число, а почувствовать его как цельную группу.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предметов на картинке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→ 10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называют числа по порядку от 1 до 10 и запоминают, какое число идёт следом.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обратному счёту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двигаться назад: от 10 к 1. Так становится видно, что десятка стоит в конце первого десятка.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рядом с 10 помогает лучше удерживать порядок: после 9 идёт 10, а затем 11.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10 и обратно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79566"/>
            <a:ext cx="270716" cy="240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3282" y="1979566"/>
            <a:ext cx="270716" cy="2406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9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совсем маленькая, другая — большая. Вместе они дают ровно десять и показывают, что число можно собрать разными способами.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8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паре одна часть чуть больше первой, а вторая дополняет её до полной десятки. Детям удобно искать такие сочетания по рисунку.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7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части уже заметно разные, но результат остаётся тем же. Это учит видеть число не только целиком, но и как сумму двух слагаемых.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6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помогает тренировать быстрый подбор недостающего числа. Ребёнок видит часть и сразу ищет вторую, чтобы получилась десятка.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 5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ровный и удобный вариант: две одинаковые части. Он хорошо запоминается и помогает уверенно работать с составом числа.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10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и ноль единиц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собрать десять палочек в один пучок, получится не просто много предметов, а одна целая десятка. Так ребёнок видит, что десятка — это группа, а не случайный набор.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записи 10 цифра 1 показывает один десяток, а 0 говорит, что отдельных единиц нет. Это помогает понять смысл числа, а не читать его как две отдельные цифры.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между 9 и 11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числовом ряду 10 стоит после 9. Значит, оно больше предыдущего числа на один шаг и помогает увидеть последовательность без пропусков.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Справа от 10 находится 11. Поэтому десятка удобно показывает середину маленького отрезка чисел и место следующего числа.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9, 10 и 11 помогает уверенно пользоваться словами «больше», «меньше» и «следующее». Для первоклассника это почти как маленькая числовая дорожка.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предмета отделяет группу из 9 от группы из 10, поэтому разницу легко увидеть при пересчёте.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«Число 10»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соседних групп учит замечать, что одна добавленная вещь меняет число. Так дети уверенно различают равенство и увеличение на один.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Пуговицы в коробке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ровно десять пуговиц, и все они одинаковые. Ребёнок пересчитывает их по одной, а затем видит, что получилось одно полное число. Такой набор удобно использовать для быстрого счёта и проверки ответа.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башенке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кубиков можно сложить в одну аккуратную башню или дорожку. Тогда десятка воспринимается не как длинный список, а как одна собранная группа. Это помогает детям быстрее понимать, сколько предметов перед ними.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по десять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сразу после 9 и перед 11 на числовом отрезке.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уроки 86–87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отрезке видно, что соседние числа отличаются на 1, а движение вправо и влево помогает понять порядок чисел.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число 10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материалам уроков 86–87: счёт предметов, объединение в группу и запись результата.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состав числа 10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Предложите детям заполнить пропуски в коротких выражениях: 10 — это 1 и __, 10 — это 2 и __. Так ребёнок быстро ищет недостающую часть и проверяет ответ устно.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менять порядок чисел: 10 — это __ и 6, 10 — это 4 и __, 10 — это __ и 8. Такие задания тренируют память и внимание, не перегружая первоклассника.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давать задания маленькими шагами и сразу обсуждать результат. Тогда ребёнок видит, что одно число можно получить разными парами, и начинает увереннее работать с десяткой.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палочек удобно связать в один пучок и показать как целую группу. Рядом можно оставить несколько отдельных палочек, чтобы было видно: единицы собираются в один десяток.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ребёнку не просто посчитать, а увидеть смысл записи 10. Одна связка становится наглядной подсказкой: десять — это уже не россыпь палочек, а общая счётная единица.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в счётных палочках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5442" y="1867952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36" y="1867952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915660"/>
            <a:ext cx="517045" cy="4136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перед ним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спрашивать, какое число находится перед 10. Такой приём учит замечать соседей числа и не теряться, когда нужно назвать предыдущее число без подсказки.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идёт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про следующее число помогают быстро вспомнить порядок: после 9 идёт 10, а затем уже 11. Ответ звучит коротко, но отлично укрепляет числовой ряд.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 9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10 больше 9 на 1. Ребёнок видит разницу без длинных вычислений и понимает, как работают слова «больше» и «меньше».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с числом 10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поиск десяти предметов помогает детям быстро пересчитывать и замечать полную группу. Подойдут картинки, фишки, пуговицы или палочки — главное, чтобы предметы было удобно считать по одному.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 десяткой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пар до 10 делает тему более живой. Ребёнок соединяет предметы так, чтобы вместе получилось 10, и начинает лучше запоминать состав числа без скучной зубрёжки.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при счёте создают ритм и помогают не сбиться. Когда дети считают вслух и хлопают на каждом числе, порядок чисел запоминается легче, а урок становится чуть веселее.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числами удобно использовать для коротких заданий на скорость. Учитель показывает число, а ребёнок называет соседей, сравнивает его с 9 или 11 и отвечает почти мгновенно.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десять сантиметров легко показывают начало счёта и удобную длину отрезка. В тетради десять клеток или отметок помогают ребёнку аккуратно считать и проверять результат. Всё рядом, всё по порядку — как любит математика.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 и отметки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палочек можно собрать в связку, а десять отметок — в аккуратный ряд. Такой наглядный материал делает число 10 заметным в классе и дома, а ещё помогает детям быстрее понимать задания и не путать единицы с десятком.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в школьных предметах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сначала видят в записи 10 только цифру 1 и забывают про ноль. Поэтому важно читать число вслух и показывать, что ноль здесь обозначает отсутствие единиц.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читать запись 10 как два отдельных знака без смысла. Здесь помогают сравнение с 9 и работа с десятком из предметов: тогда запись становится понятной, а не загадочной.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пытаться угадать 10 по картинке, не пересчитав предметы. Чтобы не спешить, полезно каждый раз считать по одному и только потом называть число.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соседние числа и не замечают разницы между 9, 10 и 11. Повторение числового ряда и короткие задания на сравнение быстро возвращают уверенность.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числа 10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после темы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должен узнавать и писать число 10, читать его правильно и понимать, что в записи есть один десяток и ноль единиц. Это основа всей дальнейшей работы.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считать до 10 и обратно, находить соседей числа и сравнивать 9, 10 и 11. Такие умения помогают видеть место десятки в числовом ряду.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составлять 10 из двух частей и находить десятку в предметных группах. Тогда число перестаёт быть просто записью в тетради и становится удобным помощником в счёте.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Десятка — первая большая победа в счёте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завершает первый десяток и собирает вместе запись, порядок чисел, сравнение и состав. Освоив его, первоклассник делает уверенный шаг к новым темам математики.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2026-05-20T13:53:03Z</dcterms:created>
  <dcterms:modified xsi:type="dcterms:W3CDTF">2026-05-20T13:53:03Z</dcterms:modified>
</cp:coreProperties>
</file>