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последней трети XIX — начале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превратились в индустриального гиганта за несколько десятилетий?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США быстро богатели, принимали миллионы переселенцев и строили новые заводы, дороги и города. Но вместе с ростом пришли неравенство, забастовки и споры о границах власти государства и бизнеса.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эпоха изменила страну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3191020" y="1855902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экономики опирался на сталь, нефть, уголь, машиностроение и железные дороги. Именно эти отрасли обеспечили массовое производство, перевозки и быстрый обмен товарами между регионами страны.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5128610" y="1855902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магистраль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1869 году была завершена первая трансконтинентальная железная дорога. Она соединила Атлантическое и Тихоокеанское побережья и сделала путешествие по стране намного быстрее и удобнее.
</a:t>
            </a:r>
            <a:endParaRPr lang="en-US" sz="1023" dirty="0"/>
          </a:p>
        </p:txBody>
      </p:sp>
      <p:sp>
        <p:nvSpPr>
          <p:cNvPr id="14" name="Text 4"/>
          <p:cNvSpPr txBox="1"/>
          <p:nvPr/>
        </p:nvSpPr>
        <p:spPr>
          <a:xfrm>
            <a:off x="3191020" y="3612631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товарами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рельсам перевозили зерно, уголь, сталь, оборудование и пассажиров. Это ускоряло торговлю, снижало изоляцию отдельных районов и помогало предприятиям работать в большем масштабе.
</a:t>
            </a:r>
            <a:endParaRPr lang="en-US" sz="1023" dirty="0"/>
          </a:p>
        </p:txBody>
      </p:sp>
      <p:sp>
        <p:nvSpPr>
          <p:cNvPr id="15" name="Text 5"/>
          <p:cNvSpPr txBox="1"/>
          <p:nvPr/>
        </p:nvSpPr>
        <p:spPr>
          <a:xfrm>
            <a:off x="5128610" y="3612631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фабрики поддерживали друг друга: транспорт доставлял сырье на заводы, а готовые изделия — в города и на Запад, где быстро рос спрос на товары.
</a:t>
            </a:r>
            <a:endParaRPr lang="en-US" sz="1077" dirty="0"/>
          </a:p>
        </p:txBody>
      </p:sp>
      <p:sp>
        <p:nvSpPr>
          <p:cNvPr id="16" name="Text 6"/>
          <p:cNvSpPr txBox="1"/>
          <p:nvPr/>
        </p:nvSpPr>
        <p:spPr>
          <a:xfrm>
            <a:off x="7066299" y="1855902"/>
            <a:ext cx="1797394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1900 году железнодорожная сеть США превысила 300 тысяч километров. Фермы, города и промышленные районы оказались связаны в общую хозяйственную систему с общими рынками сбыта.
</a:t>
            </a:r>
            <a:endParaRPr lang="en-US" sz="10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рост сырьевых и обрабатывающих отраслей создал основу для массового выпуска товаров, крупных заводов и мощной транспортной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промышленность США росла быстрее ключевых отраслей Европы и вывела страну в мировые лидеры.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промышленности США и Великобритании; показатели приведены в виде условного индекса, 1870-е–1913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производства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1704" y="0"/>
            <a:ext cx="30807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Трансконтинентальные железные дороги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впервые связали восток и запад страны в единую сеть. Перемещение людей и грузов стало намного быстрее, а расстояния между регионами перестали казаться непреодолимыми.
</a:t>
            </a:r>
            <a:endParaRPr lang="en-US" sz="1345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сокращал время доставки зерна, угля, металла и фабричных изделий. Это помогало торговле расти и делало цены более устойчивыми в разных частях страны.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путей появлялись станции, склады, мастерские и поселения железнодорожников. Со временем многие из них превращались в крупные города с промышленными районами и рынками.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облегчали переселение на Запад: семьи могли добраться до новых земель, привезти инструменты и начать хозяйство. Так быстрее заселялись огромные территории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46515"/>
            <a:ext cx="4328400" cy="20687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компании и финансовые группы контролировали важнейшие направления экономики США.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предпринимателей сосредоточило огромные капиталы и влияние на рынки, особенно в сырьевых, транспортных и финансовых отраслях.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 промышленности США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монополии и их отрасли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8948" y="938850"/>
            <a:ext cx="3274305" cy="326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 рост городов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переселенцев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1880-х годов в США приезжали миллионы людей из Италии, Ирландии, Германии, России и других стран Восточной Европы. Они искали работу, безопасность и шанс начать жизнь заново.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росли Нью-Йорк, Чикаго, Филадельфия и Бостон. В них концентрировались заводы, транспортные узлы, торговля и районы, где селились новоприбывшие.
</a:t>
            </a:r>
            <a:endParaRPr lang="en-US" sz="1255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жители часто устраивались на фабрики, стройки, в порты и мастерские. Именно там требовались рабочие руки, а заработок, хоть и небольшой, помогал семьям выживать.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Иммигранты меняли облик США: появлялись новые кварталы, магазины, школы и церкви. Города становились более многолюдными, шумными и разнообразными по языкам и обычаям.
</a:t>
            </a:r>
            <a:endParaRPr lang="en-US" sz="12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переселенца в американский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иммигранта в конце XIX — начале XX века.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рабочих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рабочий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предприятиях смена длилась 10–12 часов, а иногда и дольше. У рабочих почти не оставалось времени на отдых, учёбу и полноценную семейную жизнь.
</a:t>
            </a:r>
            <a:endParaRPr lang="en-US" sz="1256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Машины, плохая вентиляция и отсутствие чётких правил безопасности делали труд очень рискованным. Несчастные случаи на фабриках и шахтах были обычным явлением.
</a:t>
            </a:r>
            <a:endParaRPr lang="en-US" sz="1165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оплата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Заработки оставались небольшими, хотя цены в городах часто росли. Чтобы выжить, в работу нередко вовлекались женщины и дети, получавшие ещё меньше.
</a:t>
            </a:r>
            <a:endParaRPr lang="en-US" sz="1280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переутомление, болезни и травмы подталкивали людей к недовольству. На предприятиях всё чаще возникали конфликты между рабочими и владельцами.
</a:t>
            </a:r>
            <a:endParaRPr lang="en-US" sz="1244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и протесты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становились невыносимыми, рабочие прекращали труд и требовали перемен. Так индустриальная эпоха стала временем не только роста, но и острой социальной борьбы.
</a:t>
            </a:r>
            <a:endParaRPr lang="en-US" sz="11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доходами был заметен и в повседневной жизни: богатые семьи жили в просторных домах, а рабочие — в тесных кварталах.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богатых контролировала значительную часть ресурсов, тогда как большинство жителей имело скромные доходы и ограниченные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отображение социальной структуры по историческим описаниям эпохи; точные доли зависят от региона и года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в индустриальной Америке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Запада и судьба коренных народов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для переселенцев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 гомстедах открыл миллионам переселенцев доступ к земельным участкам на Западе. Семьи получали шанс начать хозяйство почти с нуля, если обрабатывали землю и строили жильё.
</a:t>
            </a:r>
            <a:endParaRPr lang="en-US" sz="1334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Фермы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фермы появлялись вместе с железными дорогами, которые связывали их с городами и рынками. Это ускоряло заселение прерий и превращало прежде удалённые территории в часть единой страны.
</a:t>
            </a:r>
            <a:endParaRPr lang="en-US" sz="1374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поселенцев всё сильнее сокращало территории коренных народов. Под давлением властей и армии многие племена были переселены в резервации, где условия жизни резко ухудшились.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традициям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Запада изменило привычный уклад индейских общин. Исчезали охотничьи угодья, нарушались старые связи между племенами, а традиционный образ жизни постепенно разрушался под давлением новой экономики.
</a:t>
            </a:r>
            <a:endParaRPr lang="en-US" sz="12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фермерское движение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рынка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были связаны с ценами на зерно, железными дорогами и банковскими кредитами. Любое снижение закупочных цен или рост тарифов сразу отражались на их доходах и возможности вести хозяйство.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 недовольство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кредитов и высоких расходов многие хозяйства оказывались в долгах. Фермеры требовали более справедливых условий торговли, потому что чувствовали себя слабее крупных компаний и перевозчиков.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партия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фермерские требования выразила Народная партия. Её сторонники выступали за дешёвые кредиты, справедливые тарифы и контроль государства над перевозками, чтобы ограничить власть монополий.
</a:t>
            </a:r>
            <a:endParaRPr lang="en-US" sz="1099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Фермерское движение показало, что сельские жители не хотят мириться с зависимостью от банков и железных дорог. Их протест стал важной частью общественной жизни США конца XIX века.
</a:t>
            </a:r>
            <a:endParaRPr lang="en-US" sz="1154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Grange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первых объединений стало движение Grange, которое помогало сельским жителям обсуждать общие проблемы. Оно усилило солидарность фермеров и подготовило почву для более широкой политической борьбы.
</a:t>
            </a:r>
            <a:endParaRPr lang="en-US" sz="11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15095"/>
            <a:ext cx="4296900" cy="15355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трудовых конфликтов показывает, как промышленный рост усиливал напряжение между рабочими и владельцами предприятий.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росла индустрия, тем чаще возникали масштабные забастовки и тем заметнее становилось участие государства в конфликтах.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трудовых конфликтов в США, конец XIX века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 протесты рабочих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713353"/>
            <a:ext cx="274200" cy="24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7852" y="1702770"/>
            <a:ext cx="165562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49540"/>
            <a:ext cx="274200" cy="219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49540"/>
            <a:ext cx="274200" cy="2193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прогрессивной эпохи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коррупцией
</a:t>
            </a:r>
            <a:pPr algn="l" indent="0" marL="0">
              <a:lnSpc>
                <a:spcPct val="100000"/>
              </a:lnSpc>
              <a:buNone/>
            </a:pPr>
            <a:r>
              <a:rPr lang="en-US" sz="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Прогрессисты требовали честной власти и ограничивали влияние политических машин, которые часто служили интересам богатых групп. В центре внимания были прозрачные выборы и контроль над чиновниками.
</a:t>
            </a:r>
            <a:endParaRPr lang="en-US" sz="1079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корпораций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Реформаторы пытались сдержать злоупотребления крупных компаний, которые диктовали цены и условия рынка. Они добивались правил, защищающих общество от слишком большой власти монополий.
</a:t>
            </a:r>
            <a:endParaRPr lang="en-US" sz="1148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детскому труду. Общественные активисты настаивали на том, что дети должны учиться, а не работать на фабриках в тяжёлых и опасных условиях.
</a:t>
            </a:r>
            <a:endParaRPr lang="en-US" sz="1148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проводились реформы, связанные с жильём, санитарией и безопасностью улиц. Это помогало уменьшить скученность, грязь и болезни в рабочих кварталах.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потребителей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Прогрессисты поддерживали законы, которые защищали покупателей от обмана и опасных товаров. Так государство стало активнее вмешиваться в экономику ради общественного интереса.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8948" y="938850"/>
            <a:ext cx="3274305" cy="326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 Рузвельт и активная роль государства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президент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 Рузвельт сделал президентскую власть более заметной и энергичной. Он считал, что государство должно не стоять в стороне, а вмешиваться, когда нарушается общественный интерес.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расширялись меры по охране лесов, земель и природных ресурсов. Создавались национальные парки и заповедники, чтобы сохранить богатства страны для будущих поколений.
</a:t>
            </a:r>
            <a:endParaRPr lang="en-US" sz="1255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трестами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Рузвельт выступал против слишком могущественных трестов и поддерживал их ограничение через суд и законы. Это усиливало контроль над крупным бизнесом, но не отменяло саму рыночную систему.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 канал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Панамского канала стало символом растущего влияния США за пределами страны. Оно показывало, что Америка всё увереннее действовала не только внутри, но и на мировой арене.
</a:t>
            </a:r>
            <a:endParaRPr lang="en-US" sz="11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сопровождался быстрым расширением промышленных центров и усилением спроса на жильё, транспорт и городские 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десятилетие население выросло очень заметно, а крупнейшие города стали центрами притяжения для иммигрантов и рабочих.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США 1900 и 1910 годов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 городов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94399"/>
            <a:ext cx="350400" cy="28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94399"/>
            <a:ext cx="350400" cy="280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5082" y="3277684"/>
            <a:ext cx="296363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общественные изменения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трудились учительницами, швеями, продавщицами, секретарями и на фабриках. Для многих работа становилась важной частью семейного бюджета и давала больше самостоятельности.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женщины участвовали в благотворительных обществах и городских клубах. Через такие объединения они помогали бедным, поддерживали образование и обсуждали важные общественные проблемы.
</a:t>
            </a:r>
            <a:endParaRPr lang="en-US" sz="139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 избирательные права женщин постепенно набирало силу. Его сторонницы доказывали, что участие в выборах нужно для более справедливой и современной жизни общества.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в индустрии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открыл для женщин больше рабочих мест в городах, но условия труда часто оставались тяжёлыми. Это усиливало желание добиваться перемен не только в быту, но и в законах.
</a:t>
            </a:r>
            <a:endParaRPr lang="en-US" sz="13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США к мировой роли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промышленный рост и внешние победы расширили влияние США в Карибском бассейне и Тихом океане.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противоречия эпохи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49675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и бедность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быстро богатела, но выгоды распределялись неравномерно. Небольшая группа предпринимателей и банкиров накапливала огромные капиталы, тогда как многие рабочие жили очень скромно.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9843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и стройках люди сталкивались с длинным рабочим днём, травмами и низкой оплатой. Для многих семей это означало постоянную борьбу за самое необходимое.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70024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Расовая сегрегация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 не отменил расового неравенства. В южных штатах сохранялись жёсткие ограничения для афроамериканцев, что делало общество ещё более несправедливым.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675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государстве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считали, что рынок должен регулировать себя сам, другие требовали вмешательства власти. Эти споры стали важной частью политической жизни США начала XX века.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59843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это было время успеха, заводов и новых возможностей. Для других — период тяжёлых условий труда, бедных кварталов и неравного распределения богатства.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индустриального рывка к мировой державе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США стали крупной индустриальной державой с мощными городами, корпорациями и транспортной сетью. Но вместе с успехом остались и острые социальные проблемы.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2026-06-01T04:08:43Z</dcterms:created>
  <dcterms:modified xsi:type="dcterms:W3CDTF">2026-06-01T04:08:43Z</dcterms:modified>
</cp:coreProperties>
</file>