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вокруг нас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природы уже рядом: в воздухе, воде и нашей повседневности.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об экологии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помогает понять, как связаны люди, животные и среда. Если меняются климат, воздух, вода или леса, меняется и наша жизнь. Разберём главные проблемы и простые шаги, которые доступны дома, в школе и в городе.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планета меняется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покупают и используют всё больше вещей, растёт производство, расход энергии и количество выбросов. Это усиливает нагрузку на природу и ускоряет изменения вокруг нас.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 газа даёт много энергии, но вместе с ней в воздух попадают вещества, которые меняют климат и ухудшают качество среды.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лишает природу защиты и мешает удерживать влагу и поглощать углекислый газ. Из-за этого жаркие и сухие периоды становятся заметнее.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отходов появляются там, где вещи быстро выбрасывают, а не используют повторно. Пластик и другой мусор долго остаются в природе и на свалках.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уже заметны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уже видны в жаре, смоге, засухах, грязных реках и сокращении числа животных. Это не далёкая угроза, а часть нашей реальности.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главных экологических проблем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погода одного дня, а её средние особенности за долгий период. Когда он меняется, привычные сезоны становятся менее предсказуемыми.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 и почва могут загрязняться по-разному, но последствия похожи: страдает здоровье людей, растения растут хуже, а экосистемы теряют устойчивость.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пластик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пластик накапливаются быстрее, чем успевают перерабатываться. Они засоряют улицы, свалки, реки и моря, а затем возвращаются к людям.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леса и отдельные виды, природа хуже восстанавливается после пожаров, засух и других ударов. Это ослабляет всю живую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его изменения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растёт средняя температура, а привычные сезоны начинают сдвигаться. Зима становится мягче, лето — жарче, а погода чаще меняется внезапно.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проблемы — сжигание угля, нефти и газа. При этом в атмосферу попадает много парниковых газов, которые удерживают тепло.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природной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усиливает изменение климата, потому что деревья хуже поглощают углекислый газ. Одновременно природа теряет важную защиту от жары и засухи.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электростанции и транспорт тоже вносят вклад, особенно в больших городах. Чем больше выбросов, тем сильнее меняются привычные погодные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людей и природу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засуха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волны и засухи делают жизнь труднее: растениям не хватает влаги, почва пересыхает, а людям сложнее работать, отдыхать и сохранять здоровье.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наводнения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и паводки опасны для домов, дорог и полей. Вода может быстро разрушать берег, затапливать улицы и мешать обычной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 рост уровня моря особенно опасны для прибрежных районов. Постепенно сокращается место для жизни людей, животных и растений.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влияет на урожай, запасы воды и распространение болезней. Поэтому его последствия ощущаются не только в природе, но и в быту.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это каждый день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духота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 и душные вечера в городе становятся привычнее. Людям труднее гулять, заниматься спортом и просто чувствовать себя комфортно на улице.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ливни и смена погоды мешают планам: можно выйти из дома в солнце, а вернуться под сильным дождём. Погода становится менее удобной для всех.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урожаем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влияют на урожай и цены на продукты. Если год выдался слишком сухим или дождливым, это заметно даже в магазине.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затрат и 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люди чаще включают кондиционеры и вентиляторы, а значит, растут расходы на электричество. Новости о температурных рекордах тоже звучат всё чаще.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выделяют выхлопные газы и мелкую пыль, поэтому возле оживлённых дорог воздух часто тяжелее и грязнее, чем в тихих дворах и парках.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ТЭЦ и заводы при работе могут выбрасывать дым и вредные вещества. Без хорошей очистки эти выбросы заметно ухудшают качество воздуха в городе.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сжигают, в воздух попадают опасные частицы и газы. Такой способ избавления от отходов приносит больше вреда, чем пользы.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особенно заметно в крупных городах, где много дорог и предприятий. Оно не всегда видно сразу, но влияет на самочувствие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грязного воздуха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 может вызывать кашель, раздражение глаз и ощущение тяжести при дыхании. Особенно трудно приходится детям, пожилым людям и тем, кто уже болеет.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 видимость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снижает видимость на улицах и дорогах, из-за чего поездки и прогулки становятся менее безопасными. Иногда он делает город почти серым.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 и астма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 обострение астмы чаще случаются там, где воздух загрязнён сильнее. Это мешает учёбе, спорту и обычной активности на свежем воздухе.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 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страдают от дыма, пыли и токсичных веществ. Загрязнённый воздух ослабляет природу так же, как и здоровье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 и водоёмы попадают недостаточно очищенные стоки, из-за чего вода теряет качество и становится опаснее для людей, животных и растений.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нефть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бытовой мусор и нефтяные пятна остаются на поверхности воды или оседают на дне, нарушая жизнь рек, озёр и морей.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с полей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химикаты с полей могут смываться дождём в ручьи и реки, вызывая загрязнение и ухудшая состояние водных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Микрочастицы пластика попадают в пищевые цепочки, поэтому вред от загрязнения воды затрагивает не только рыбу, но и птиц, и 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грязная вода опасна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может содержать микробы, тяжёлые вещества и остатки химикатов. Её сложнее очищать, поэтому возрастает риск для здоровья людей, особенно когда речь идёт о питьевой воде.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Сломанная среда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пруды становятся непригодными для многих видов рыб, лягушек и водных растений. Когда вода теряет чистоту, нарушаются цепочки питания и уменьшается число живых организмов.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распространяется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загрязнение быстро распространяется по течению и затрагивает большие территории. Вредные вещества накапливаются в воде и донных отложениях, а потом переходят дальше по пищевой цепи.
</a:t>
            </a:r>
            <a:endParaRPr lang="en-US" sz="1035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Теряется место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с мусором и мутной водой хуже подходят для прогулок, купания и отдыха. Такие места теряют привлекательность для жителей и требуют больше усилий на уборку и восстановление.
</a:t>
            </a:r>
            <a:endParaRPr lang="en-US" sz="1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видно в обычной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проблеме легко догадаться, когда в реке плавает мусор, а у берега заметны пятна и пенка. Такие признаки говорят, что водоём уже не справляется с нагрузкой.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Неприятный запах у пруда или канала часто появляется из-за сточных вод, гниющих остатков и грязи. Это первый сигнал, что вода ухудшилась и требует проверки.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купание или таблички «Купаться запрещено» показывают, что вода небезопасна. В таких местах риск подхватить инфекцию выше, чем кажется на первый взгляд.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бытовых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эта тема связана с тем, сколько воды мы тратим и что сливаем в раковину. Остатки масла, химии и засоры тоже в итоге попадают в общую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мусоре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одного перекуса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школьной столовой заканчивается одинаково: стакан, коробочка, упаковка и салфетка отправляются в урну. Если так происходит каждый день, отходы накапливаются очень быстро, даже когда кажется, что мусора немного.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ради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покупка часто оказывается упакованной в несколько слоёв: пакет, плёнка, лоток, наклейка. Удобство на минуту превращается в долгую проблему, потому что большинство таких вещей служит совсем недолго.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одноразовость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еды домой тоже оставляет след: коробки, крышки, трубочки и одноразовые приборы. Чем чаще мы выбираем одноразовое, тем больше пластика появляется вокруг нас и тем сложнее его собрать.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мусор вреден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Полигонов становится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постепенно заполняют полигоны, которые занимают всё больше земли рядом с городами. Чем больше мусора вывозят, тем сильнее нагрузка на транспорт, технику и городские службы.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 уходит в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мусор лежит под открытым небом, дождь и ветер разносят грязь в почву и воду. Так загрязнение выходит далеко за пределы свалки и затрагивает окружающую территорию.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особенно опасен для животных: они могут запутаться в упаковке или принять её за еду. Это приводит к травмам, голоду и гибели птиц, рыб и зверей.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Городу приходится тратить деньги на вывоз, сортировку и переработку отходов. Когда мусора слишком много, растут расходы, а полезные материалы теряются вместо повторного использования.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срубают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вырубают ради древесины, новых дорог и строительных площадок. Часто деревья исчезают быстрее, чем природа успевает восстановить зелёные участки и вернуть прежнюю густоту.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Исчезают дома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расчищают под поля или здания, животные теряют привычные укрытия и корм. Для многих видов это означает вынужденный уход или полное исчезновение с территории.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почва остаётся без защиты корней и кроны. Дождь быстрее размывает верхний слой, а ветер сушит землю, делая участок беднее и уязвимее.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вся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лесов становится меньше, в природе остаётся меньше мест, где могут жить растения, грибы и насекомые. Это меняет целые экосистемы и уменьшает их 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 так важны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помогают очищать воздух: деревья удерживают пыль и часть вредных примесей. Когда их меньше, городам и посёлкам сложнее сохранять свежий и чистый воздух.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почву, поэтому лес защищает склоны и берега от размывания. Без этой защиты дожди быстрее уносят верхний слой земли.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животные находят пищу, тень и укрытие. Потеря лесных участков заставляет их менять места обитания, а некоторым видам просто негде жить.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жары и засух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помогают сохранять прохладу и влагу в природной среде. Если их становится меньше, жара, засухи и пожары происходят легче и наносят больший ущерб.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один вид, меняется работа всей экосистемы. Одни животные теряют корм, другие — опылителей, а растения — помощников в распространении семян и поддержании почвы.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лесов, берегов и водоёмов лишает живые организмы привычных мест для жизни. Без безопасной среды даже сильные виды начинают сокращаться и исчезать.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изменение климата ослабляют многие популяции одновременно. Живым существам труднее приспосабливаться, поэтому уменьшается разнообразие растений, животных и грибов.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становится уязвимее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разных видов остаётся, тем слабее становится природа. Такие системы хуже справляются с болезнями, засухами и другими изменениями вокруг нас.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проблемы связаны между собой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климатом, отходами и загрязнением показывает, что одна проблема часто усиливает другую.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293909"/>
            <a:ext cx="5426700" cy="11092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/ влияние / что делать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каждой проблемы есть своё влияние и свой набор действий. Наиболее заметный результат дают меры, которые уменьшают источник загрязнения и помогают природе восстановиться.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выбросов и очистка стоков дают самый прямой эффект.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экологическим проблемам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 повседневных решений: меньше мусора, экономия ресурсов и бережное отношение к природе в школе и дома. Даже небольшой шаг становится заметным, если его повторяют многие люди.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простого шага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2026-07-25T13:37:34Z</dcterms:created>
  <dcterms:modified xsi:type="dcterms:W3CDTF">2026-07-25T13:37:34Z</dcterms:modified>
</cp:coreProperties>
</file>