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поверхность нашей планеты и почему она так разнообразна?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формировался миллионы лет и продолжает изменяться сегодня. Литосферные плиты поднимают и разрывают земную кору, а вода, ветер, лёд и перепады температуры непрерывно перерабатывают поверхность в разных природных условиях.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поверхность Земли меняется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суши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участки суши с большими относительными высотами и крутыми склонами. Горы часто образуют цепи и хребты, а их вершины и долины сильно отличаются по высоте.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равнин небольшие перепады высот, поэтому поверхность выглядит сравнительно ровной. Такие территории удобны для передвижения, строительства и сельского хозяйства, особенно если почвы плодородны.
</a:t>
            </a:r>
            <a:endParaRPr lang="en-US" sz="1036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сочетают большую абсолютную высоту и относительно ровную или слабоволнистую поверхность. Они напоминают высокую равнину, но расположены намного выше окружающих территорий.
</a:t>
            </a:r>
            <a:endParaRPr lang="en-US" sz="1036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холмы, низины, овраги и речные долины. Эти формы тоже важны: они делают рельеф более сложным и показывают, как поверхность постепенно изменяется.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формы рельефа созданы внутренними силами Земли, другие — внешними процессами. Поэтому одинаковые по виду участки могут иметь разное происхождение и разный возраст.
</a:t>
            </a:r>
            <a:endParaRPr lang="en-US" sz="11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 главный признак форм рельефа
</a:t>
            </a:r>
            <a:endParaRPr lang="en-US" sz="30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высота помогает быстро сравнивать крупные формы рельефа и понимать, где поверхность суши поднимается особенно высоко.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сложнее и круче обычно становится рельеф; границы высот удобно использовать для классификации.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высотных уровней рельефа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591" y="1258598"/>
            <a:ext cx="2373909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молодые и старые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вершины молодых гор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 легко узнать по резким перепадам высот, узким гребням и глубоким ущельям. Кавказ и Альпы — хорошие примеры таких горных систем. Их рельеф ещё не успел сильно сгладиться внешними процессами.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Сглаженные формы старых гор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горы обычно ниже, а их вершины выглядят округлыми. Урал показывает, как длительное разрушение постепенно уменьшает высоту и смягчает очертания склонов. Такие горы уже давно пережили наиболее активный этап роста.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горной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поперечный профиль гор, разница становится заметной сразу. У молодых гор линии крутые и ломаные, а у старых — более плавные. По форме склонов можно судить о возрасте и степени разрушенности горного массива.
</a:t>
            </a:r>
            <a:endParaRPr lang="en-US" sz="11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49023"/>
            <a:ext cx="5266500" cy="20152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равнин и их 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различаются по высоте, виду поверхности и хозяйственному использованию. Таблица показывает основные типы и их наиболее характерные черты.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чаще всего удобны для жизни и хозяйства: на них проще строить, прокладывать дороги и развивать земледелие.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классификация равнин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взаимодействие внутренних и внешних процессов, которые создают и изменяют формы поверхности.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рельефообразования
</a:t>
            </a:r>
            <a:endParaRPr lang="en-US" sz="316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земная кора трескается и отдельные блоки смещаются, образуются разломы. Они нередко связаны с землетрясениями и создают резкие ступени и понижения в рельефе.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движения
</a:t>
            </a:r>
            <a:pPr algn="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литосферных плит поднимают одни участки земной коры и опускают другие. Так возникают крупные неровности поверхности, включая горные пояса, поднятия и впадины.
</a:t>
            </a:r>
            <a:endParaRPr lang="en-US" sz="158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пласты пород сжимаются, они смещаются и изгибаются в складки. В результате формируются горные системы, где слои пород могут быть сильно деформированы.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выходит на поверхность и строит вулканические конусы, лавовые плато и кратеры. Эти формы рельефа особенно заметны там, где активны границы литосферных плит.
</a:t>
            </a:r>
            <a:pPr algn="ctr" indent="0" marL="0">
              <a:lnSpc>
                <a:spcPct val="100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формы рельефа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образуется из лавы, пепла и обломков, которые накапливаются вокруг жерла. По форме конуса можно понять, как часто и насколько сильно происходили извержения.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и склон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 — это углубление на вершине вулкана, через которое выходят магма и газы. Крутые склоны вокруг него показывают строение вулканической горы и направление потоков.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плато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жидкая лава растекается на большие расстояния и застывает слоями, образуется ровная поверхность. Такие плато напоминают широкую каменную равнину и могут занимать огромные площади.
</a:t>
            </a:r>
            <a:endParaRPr lang="en-US" sz="14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и разрушение поверхности
</a:t>
            </a:r>
            <a:endParaRPr lang="en-US" sz="2975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температуры, вода и воздух дробят горные породы на мелкие части. Камень постепенно теряет прочность, а поверхность становится более рыхлой и податливой для дальнейших изменений.
</a:t>
            </a:r>
            <a:endParaRPr lang="en-US" sz="121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 и лёд уносят разрушенный материал с места его образования. Так появляются овраги, углубляются речные долины и меняются склоны гор и берегов.
</a:t>
            </a:r>
            <a:endParaRPr lang="en-US" sz="1356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 пород перемещаются на большие и малые расстояния. Их могут переносить реки, морские волны, ветер и движущийся ледник, меняя облик территории по пути движения.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местах материал оседает и накапливается. Так образуются дюны, поймы, дельты и другие формы рельефа, созданные не разрушением, а накоплением осадков.
</a:t>
            </a:r>
            <a:endParaRPr lang="en-US" sz="12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изменяет рельеф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рельеф меняет вода: она действует почти везде, где есть реки, осадки и морские берега.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главный внешний преобразователь поверхности, а остальные силы особенно важны в отдельных природных зонах.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учебному материалу; значения условные, предназначены для сравнения влияния внешних сил.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созданный водой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врезаются в поверхность суши и постепенно углубляют русло. Так образуются долины и каньоны, где особенно хорошо заметно разрушительное действие текущей воды.
</a:t>
            </a:r>
            <a:endParaRPr lang="en-US" sz="1483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 террасы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половодий реки выходят из берегов и откладывают наносы. Из этих отложений формируются поймы, а при изменении уровня реки — речные террасы.
</a:t>
            </a:r>
            <a:endParaRPr lang="en-US" sz="1501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рек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устьев реки замедляют течение, поэтому песок и ил накапливаются. Так возникают дельты, где русло делится на рукава и образуются новые участки суши.
</a:t>
            </a:r>
            <a:endParaRPr lang="en-US" sz="1501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разрушают берег, переносят обломки пород и перерабатывают их. Поэтому на морском побережье появляются пляжи, косы, обрывы и крутые клифы.
</a:t>
            </a:r>
            <a:endParaRPr lang="en-US" sz="1537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создатель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сила может и разрушать, и строить. Вода одновременно размывает породы, переносит материал и создаёт новые формы рельефа.
</a:t>
            </a:r>
            <a:endParaRPr lang="en-US" sz="16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ветер и вода: формы рельефа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внешние силы создают разные формы поверхности в разных 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ветер и вода действуют по-разному, поэтому формы рельефа легко различить по происхождению и месту образования.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«Внешние силы рельефообразования»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большие контрасты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и в Сибири широко распространены равнинные пространства. Восточно-Европейская равнина и Западно-Сибирская низменность удобны для расселения, дорог и крупных хозяйственных районов.
</a:t>
            </a:r>
            <a:endParaRPr lang="en-US" sz="1126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востоке страны расположены Кавказ, Саяны и Алтай. Здесь рельеф более высокий и расчленённый, поэтому природные условия заметно отличаются от равнинных.
</a:t>
            </a:r>
            <a:endParaRPr lang="en-US" sz="1248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рубеж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протягивается с севера на юг и служит важной границей между частями страны. Эти горы сравнительно невысоки, но хорошо заметны на фоне равнин.
</a:t>
            </a:r>
            <a:endParaRPr lang="en-US" sz="1321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равнин, гор и плоскогорий делает природу России очень неоднородной. Из-за этого меняются климат, растительность, пути сообщения и способы хозяйственного освоения территорий.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жизнь людей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не только на строительство, но и на скорость передвижения, выбор маршрутов и размещение поселений.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поверхность, тем проще её осваивать; горные районы сложнее, но дают важные природные ресурсы и возможности для отдыха.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учебной диаграммы; значения условные и отражают относительную удобность освоения.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 рельефа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возникает, когда масса грунта внезапно сдвигается вниз по склону. Он особенно опасен после сильных дождей и там, где склон подрезан дорогой или застройкой.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и осыпи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крутых склонах и в горах отдельные блоки породы могут отрываться и падать вниз. Такие процессы быстро меняют форму склонов и угрожают людям и дорогам.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 — это бурный поток воды, грязи и камней. Он возникает в горных районах после ливней или таяния снега и движется по руслам с большой скоростью.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Карстовые провалы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землёй растворяются горные породы, поверхность может внезапно просесть. Карстовые провалы опасны тем, что возникают неожиданно и повреждают здания и дороги.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образуются, когда вода быстро размывает почву и рыхлые породы. Этот процесс усиливается при вырубке лесов и разрушает поля, склоны и дороги.
</a:t>
            </a:r>
            <a:endParaRPr lang="en-US" sz="13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опасного склона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хозяйственные факторы приводят к оползню или селю.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влияют на рельеф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Карьеры, дороги, плотины и насыпи заметно перестраивают рельеф. Человек выравнивает участки, срезает склоны, насыпает грунт и создаёт новые искусственные формы поверхности.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уничтожен растительный покров, почва хуже удерживается на склоне. Тогда вода быстрее размывает поверхность, появляются овраги, осыпи и другие повреждения земель.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Лесонасаждение, укрепление склонов и берегоукрепительные сооружения помогают замедлить разрушение рельефа. Такие меры особенно важны рядом с дорогами, реками и населёнными пунктами.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рельефа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главные формы рельефа по высоте, строению и использованию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территории легче осваивать, а высокие и расчленённые формы чаще связаны с туризмом, добычей ресурсов и особенными природными условиями.
</a:t>
            </a:r>
            <a:endParaRPr lang="en-US" sz="133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«Формы рельефа суши»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постоянно меняется под действием внутренних сил Земли, воды, ветра, льда и человека. Понимая эти процессы, легче объяснить, почему поверхность планеты так разнообразна.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2026-06-02T10:56:56Z</dcterms:created>
  <dcterms:modified xsi:type="dcterms:W3CDTF">2026-06-02T10:56:56Z</dcterms:modified>
</cp:coreProperties>
</file>