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Место человека в живой природе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природы, тесно связанная с окружающей средой и экосистемами.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история понимания человека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человеке как части природы сформировались благодаря открытиям Дарвина и Ламарка. Биология, антропология и эволюция заложили основы современного взгляда на наше происхождение.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человека в биологии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 Хордовые включены животные с осевым скелетом — хордой. У человека этот скелет развит в позвоночник.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 выделяется по особым чертам: развитый мозг, сложное мышление и культура, что отличает его от других приматов.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вид Homo sapiens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входит в царство Животных, объединяющее многоклеточных организмов, обладающих сложной структурой и способных к передвижению.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живых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основные этапы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отличался способностью изготавливать простые инструменты, что указывает на развитие интеллекта.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(около 2 млн лет назад)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более совершенных орудий и умение контролировать огонь отличают этот этап.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(около 1,8 млн лет назад)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появился с высоким уровнем интеллекта, речью и сложной социальной организацией.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(около 200 тыс. лет назад)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предки человека начали прямохождение и имели примитивные орудия труда.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австралопитеков (около 4 млн лет назад)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человека и других приматов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антропологии,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связано с развитием мышления, речи и культуры в человеческой эволюции.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 позволил человеку развить абстрактное мышление и создавать сложные социальные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человека и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сходства и отличия в строении, поведении и способности к общению.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уникальными возможностями в речи и создании сложных орудий по сравнению с животными.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человека как вида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освоил осмысленное общение и способен к абстрактному мышлению, что отличает его от всех других живых существ.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и мышление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искусства, технических новшеств и культура отражают уникальность человеческого разума и его способность к инновациям.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творчество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моральных норм и принципов позволяло человеку создавать сложные социальные структуры и регулировать поведение.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этика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Homo sapiens согласно палеоантропологическим данным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влияние на формирование человека
</a:t>
            </a:r>
            <a:endParaRPr lang="en-US" sz="273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 особенности телосложения у разных народов адаптировались к солнечной активности и температуре региона, обеспечивая выживание в разнообразных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физические черты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ландшафта и наличие ресурсов формировали традиции, языки и бытовые практики, что отразилось в многообразии человеческих культур.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культура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осушение болот сокращают природные места обитания для многих животных и растений.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от промышленности ухудшает качество среды и здоровье живых организмов.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фрагментирует экосистемы, снижая биоразнообразие и устойчивость природных систем.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способствуют глобальному изменению климата, что вызывает повышение температуры и экологические катастрофы.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биологический и социальный вид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биологией, человек обладает развитыми социальными навыками — учится, передаёт знания, формирует мораль и искусство, создаёт сложные социальные структуры и культуру.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развитие и культура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имеет характерные биологические признаки: склад тела, обмен веществ и способность к размножению. Эти черты объединяют его с другими живыми существами на Земле.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человека по отношению к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международных экологических соглашениях и национальных законах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права человека на чистую среду и ресурсы и обязанности бережного отношения и защиты природы. Для устойчивого развития важен баланс между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выполнение прав и обязанностей обеспечивает сохранность экосистем и природных богатств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биоценозах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сокращению численности многих видов, нарушению равновесия и исчезновению некоторых животных и растений.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созданы для защиты биоразнообразия и восстановления видов, пострадавших от антропогенного воздействия.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способствуют сохранению пищевых цепей и поддержанию здоровья экосистем, обеспечивая устойчивость природной среды.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природного баланса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ООН по демографии, 2023 год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населения отмечен после промышленной революции и медицинских достижений, что повысило продолжительность жизни и рождаемость.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населения усиливает нагрузку на природные ресурсы и повышает экологические риски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биосоциальное существо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сочетает биологические данные с культурными традициями. Это взаимодействие определяет уникальность человеческого общества и его развитие.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культура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активно изменяют природу для своих нужд, однако зависят от её ресурсов. Баланс между развитием и сохранением — ключ к устойчивому будущему.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окружающую среду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экологического сознания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сообществах развивается понимание важности природы и способов её защиты для будущих поколений.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практика сортировки мусора, что снижает загрязнение и способствует вторичному использованию материалов.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участвуют в акциях по посадке деревьев, очистке рек и лесов, привлекая внимание к проблемам экологии.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инициативы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человечества в сохранение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меры по охране природы и их положительные эффекты для биоразнообразия и качества среды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позволяют замедлить утрату природных ценностей и улучшить состояние биоценозов.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фонда дикой природы,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сохранение природы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ветровые электростанции уменьшают загрязнение окружающей среды и снижают выбросы парниковых газов.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электромобилей и общественного транспорта сокращает загрязнение воздуха в городах.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транспорт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слежения помогают отслеживать состояние видов и экосистем, обеспечивая своевременную защиту природы.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природы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снижать вредные выбросы и отходы на промышленных предприятиях.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контроль производства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природы 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взаимодействие с природой и рациональное использование ресурсов позволяют сохранить экологический баланс и обеспечить качество жизни будущих поколений.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экологической ответственности ведёт к ухудшению среды обитания и снижению благополучия человечества, требуя срочных перемен в образе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гармония ради будущего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природы, несущий ответственность за её сохранение. Баланс между развитием и заботой о планете необходим для защиты жизни на Земле.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2026-05-09T00:00:48Z</dcterms:created>
  <dcterms:modified xsi:type="dcterms:W3CDTF">2026-05-09T00:00:48Z</dcterms:modified>
</cp:coreProperties>
</file>