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Римской империи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римляне: город, дом, труд, власть и досуг.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империя: время и пространство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возникла при Августе и охватила земли вокруг Средиземного моря. Её история длилась веками и затронула Италию, Галлию, Испанию, Египет, Грецию и Малую Азию.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Рим и его улицы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Форуме кипела общественная жизнь: здесь торговали, обсуждали новости, устраивали собрания и решали важные дела. Рядом стояли храмы, рынки и здания для заседаний.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застройка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улицы были заполнены многоэтажными инсулами, лавками, мастерскими и банями. Дома теснились друг к другу, поэтому город постоянно шумел и редко затихал.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57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кварталах жили ремесленники и торговцы, в других — богатые семьи. Рядом с жильём могли находиться склады, трактиры и мастерские, что делало улицы очень оживлёнными.
</a:t>
            </a:r>
            <a:endParaRPr lang="en-US" sz="1256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 тишины
</a:t>
            </a:r>
            <a:pPr algn="l" indent="0" marL="0">
              <a:lnSpc>
                <a:spcPct val="100000"/>
              </a:lnSpc>
              <a:buNone/>
            </a:pPr>
            <a:r>
              <a:rPr lang="en-US" sz="57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был огромным и многолюдным городом, где всё смешивалось: запахи рынка, звон металла, крики продавцов и разговоры прохожих. Такая среда требовала привычки и выносливости.
</a:t>
            </a:r>
            <a:endParaRPr lang="en-US" sz="12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и положение людей в Риме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населения имели неодинаковые права, занятия и возможности. Происхождение определяло почти всё: от образования до участия в управлении.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происхождение, тем больше прав и возможностей; рабы были полностью зависимы от хозяев.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законы и исторические описания Древнего Рима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жилья показывали, насколько по-разному жили римляне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Инсулы, домусы и виллы наглядно делили городское общество на бедных и богатых: условия жизни зависели не только от труда, но и от достатка.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и описания римского быта
</a:t>
            </a:r>
            <a:endParaRPr lang="en-US" sz="10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питались римляне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достаток, тем больше в рационе появлялось дорогих и разнообразных продуктов, особенно мяса, рыбы, фруктов и сладостей.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 Риме было прямым показателем богатства: бедные ели просто, а богатые могли выбирать между множеством блюд.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повседневной жизни в Древнем Риме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480550"/>
            <a:ext cx="220800" cy="2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Рынки, торговля и деньги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доходы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обеспечивали работу государства, содержание дорог, армии и городских служб. Без них огромной империей было бы невозможно управлять ежедневно.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в обращении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помогали покупать товары без долгого обмена вещами. Это ускоряло торговлю и делало расчёты удобными для жителей разных провинций.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из провинций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морям и дорогам везли зерно, масло, вино и ремесленные изделия. Империя связывала далёкие земли в одну большую хозяйственную систему.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Лавки на форумах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торговля шла прямо на форумах: там продавали хлеб, ткань, посуду и множество повседневных вещей, необходимых жителям каждый день.
</a:t>
            </a:r>
            <a:endParaRPr lang="en-US" sz="11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римлянин получал образование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6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описаниям школьной жизни в Риме: от домашнего воспитания до более сложного обучения для богатых мальчиков.
</a:t>
            </a:r>
            <a:endParaRPr lang="en-US" sz="1165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в повседневной жизни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служили в домах, трудились на полях, в мастерских, на рудниках и на галерах. Их труд поддерживал хозяйство, транспорт и добычу полезных ископаемых.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брались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рабами становились пленные войны, но существовали и торговля людьми, и долговая зависимость. Рабство могло начаться очень рано и без согласия человека.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рабам жилось легче: они были ближе к семье хозяина и выполняли более спокойную работу. На тяжёлых работах условия были намного суровее.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свободе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рабы получали свободу и становились вольноотпущенниками. Однако даже после освобождения их права оставались ограниченными, а положение — неравным.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Легионы и 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армии составляли легионы, а рядом с ними служили вспомогательные части. Вместе они охраняли огромные границы империи и помогали удерживать порядок в провинциях.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пользу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не только воевала, но и строила дороги, мосты и крепости. Во время восстаний она быстро перебрасывалась в нужное место и восстанавливала порядок.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Солдатом становились надолго: служба длилась около двадцати пяти лет. Поэтому в армию приходили люди, готовые к строгой дисциплине и тяжёлым обязанностям.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дисциплина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солдаты подчинялись жёстким правилам и тренировались постоянно. Именно порядок, выучка и организация сделали армию одной из сильнейших в древнем мире.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и досуг римлян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часто проводили вместе: в термах встречались с друзьями, обсуждали новости и отдыхали после дел.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зрелища были не просто развлечением, а частью городской культуры и общения.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описания повседневной жизни в Римской империи; точные количественные данные не сохранились.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25085"/>
            <a:ext cx="267600" cy="21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13192"/>
            <a:ext cx="267600" cy="237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римской религии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 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жертвоприношения и семейные церемонии сопровождали важные события жизни. Религия объединяла людей на уровне семьи, города и всей Римской империи.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императора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Императора почитали как символ единства огромной державы. Это не заменяло старых богов, но подчёркивало верность власти и общему порядку в империи.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культ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семье уважали домашних божеств и совершали небольшие обряды у очага. Такие традиции помогали римлянам чувствовать защиту дома и преемственность между поколениями.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богов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почитали разных богов и связывали их с силами природы, войной, торговлей и семейной жизнью. Важные храмы находились в центре городов и напоминали о связи веры и государства.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семья в повседневной жизни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дом был не только жильём, но и местом строгого порядка. Отец семьи принимал важные решения, распоряжался имуществом и следил, чтобы дети уважали традиции предков. В таком доме каждый знал свои обязанности.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всё решал отец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богатых семьях женщины могли вести дом, распределять слуг и заботиться о детях. Их работа редко была заметна на улицах, но именно она помогала семье сохранять достаток, уют и спокойный распорядок дня.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за хозяйством и воспитанием
</a:t>
            </a:r>
            <a:endParaRPr lang="en-US" sz="1344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рано учились слушаться старших, помогать по дому и запоминать семейные правила. В свободное время они играли, но уже с малых лет готовились к жизни, где ценились дисциплина, труд и верность семье.
</a:t>
            </a:r>
            <a:endParaRPr lang="en-US" sz="903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между учёбой и обязанностями
</a:t>
            </a:r>
            <a:endParaRPr lang="en-US" sz="13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и условия труда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и как работали люди разных сословий в Римской империи.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зависел от сословия и статуса: у одних была относительная свобода, у других — жёсткий распорядок и тяжёлые обязанности.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жизни и труда в Древнем Риме, античные исторические свидетельства.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римский образ жизни приходил в провинции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римских зданий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 городах строили бани, храмы, амфитеатры и акведуки. Такие постройки делали провинциальные города похожими на сам Рим.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римские и местные традиции переплетались. В Британии, Галлии и Северной Африке возникал особый образ жизни, в котором уживались разные обычаи.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римляне соединяли города провинций дорогами. Это ускоряло передвижение войск, торговлю и обмен новостями между разными частями империи.
</a:t>
            </a:r>
            <a:endParaRPr lang="en-US" sz="1199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монеты и 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всё чаще пользовались римскими монетами и общими законами. Это облегчало торговлю и управление, даже если местные обычаи сохранялись.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большой город Рим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потоки воды, товаров, налогов и труда в столице империи.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отличалась жизнь бедных и богатых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проявлялась даже в повседневных мелочах: посуде, одежде, количестве слуг и времени на отдых.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был достаток, тем шире были права, удобства и выбор занятий. Социальное неравенство определяло почти всю жизнь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описания римского общества; точные количественные данные не сохранились.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год до н. э.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него началась эпоха империи, которую удерживали дороги, армия и единые законы.
</a:t>
            </a:r>
            <a:endParaRPr lang="en-US" sz="2163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Рим стал управляться императором. Это помогло объединить огромные территории, но потребовало сильной власти и постоянных расходов.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Римской империи; дата начала принципата Октавиана Августа.
</a:t>
            </a:r>
            <a:endParaRPr lang="en-US" sz="10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26" y="1211450"/>
            <a:ext cx="2661898" cy="339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Рим оставил после себя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мосты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инженеры строили прочные дороги и мосты, чтобы быстро передвигались войска и товары. Многие современные маршруты в Европе повторяют древние направления.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арки, мозаики и надписи помогают историкам изучать повседневную жизнь римлян. Эти находки показывают, как выглядели города и как люди украшали свои дома и общественные здания.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стал основой для многих европейских языков. Римский календарь тоже оставил след в нашей жизни: названия месяцев и счёт времени связаны с древней традицией.
</a:t>
            </a:r>
            <a:endParaRPr lang="en-US" sz="1121" dirty="0"/>
          </a:p>
        </p:txBody>
      </p:sp>
      <p:sp>
        <p:nvSpPr>
          <p:cNvPr id="14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повлияло на законы многих стран. От него унаследованы представления о собственности, договорах и порядке в государстве, которые используются и сегодня.
</a:t>
            </a:r>
            <a:endParaRPr lang="en-US" sz="11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Риме соединяла удобства большого города, оживлённую торговлю и сильную власть, но рядом существовали бедность, рабство и резкие различия в возможностях.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империя: порядок и неравенство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2026-06-01T01:20:41Z</dcterms:created>
  <dcterms:modified xsi:type="dcterms:W3CDTF">2026-06-01T01:20:41Z</dcterms:modified>
</cp:coreProperties>
</file>