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сумма углов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параллельные прямые помогают найти угол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параллельные прямые и 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две идеи соединяются в одну: свойства углов при параллельных прямых и сумма углов треугольника. Через секущую и равенство углов рисунок превращается в понятное доказательство.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Мотивация: как найти неизвестный угол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опору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треугольнике известны два угла, третий не нужно угадывать. Его можно найти через свойства углов, которые появляются после проведения вспомогательной линии.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прямая помогает связать углы в разных частях рисунка. Тогда известный угол можно перенести к треугольнику как равный ему угол.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Действуем по логике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 задачах по рисунку: сначала замечаем нужные равенства, а потом находим неизвестную величину без лишних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плоскости не пересекаются, как бы далеко их ни продолжали. Именно это свойство делает возможными точные угловые сравнения.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прямые и образует вокруг точек пересечения восемь углов. Среди них удобно искать равные и смежные пары.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полезна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есть параллельные прямые и секущая, появляется система связей между углами. Она позволяет переходить от одного угла к другому.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секущая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425350" y="263525"/>
            <a:ext cx="42420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851675" y="1714500"/>
            <a:ext cx="38157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находятся в одинаковом положении относительно секущей и двух параллельных прямых. Если прямые параллельны, такие углы равны.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1675" y="3084925"/>
            <a:ext cx="38157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удобно, когда известный угол уже дан на одной прямой, а найти нужно угол на другой. Достаточно распознать одинаковую позицию на чертеже.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67100" y="766994"/>
            <a:ext cx="4524900" cy="1547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Диагональная пара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расположены по разные стороны секущей и между параллельными прямыми. При параллельных прямых они всегда равны.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267100" y="2648182"/>
            <a:ext cx="4524900" cy="1547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находить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их легче всего искать взглядом по диагонали. Такое сравнение часто сразу даёт нужное равенство без дополнительных построений.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425350" y="263525"/>
            <a:ext cx="42420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 и 180°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851675" y="1714500"/>
            <a:ext cx="38157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параллельными прямыми по одну сторону секущей. Их важно не путать с накрест лежащими или соответственными.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1675" y="3084925"/>
            <a:ext cx="38157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здесь простое: сумма таких углов равна 180°. Это помогает переходить от одного угла к другому через вычитание.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доказательства через параллельную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рассуждение показывает, как свойства углов при параллельных прямых приводят к сумме углов треугольника.
</a:t>
            </a:r>
            <a:endParaRPr lang="en-US" sz="13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доказательства на рисунке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530800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параллельную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C проводят прямую, параллельную стороне AB. Так появляется удобная линия, с которой можно сравнивать углы треугольника.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2547946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при вершине C раскладывается на две части, равные углам при A и B. Эти равенства возникают из свойств соответственных и накрест лежащих углов.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277700" y="3565099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получившиеся части вместе образуют развернутый угол. Значит, их сумма равна 180°, а значит, столько же составляют углы самого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любые три угла треугольника на плоскости всегда складываются в развернутый угол.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сумма углов любого треугольника на плоскости.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параллельную прямую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доказательства использует свойства углов при параллельных прямых и переход от равенств к сумме углов треугольника.
</a:t>
            </a:r>
            <a:endParaRPr lang="en-US" sz="13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знать два угла, чтобы найти третий без догадок и измерений.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вычислить неизвестный угол треугольника, если известны два других.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в 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параллельную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треугольника проводят прямую, параллельную одной из сторон. Тогда появляются равные углы, которые удобно связать с данными углами на рисунке.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находят соответствующие или накрест лежащие углы и переносят их в запись. Так неизвестный угол вершины выражается через уже известные углы треугольника.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складывают полученные углы и сравнивают с развернутым углом. Это дает нужное значение неизвестного угла без лишних вычислений.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2: найти угол по параллельной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Распознают односторонние внутренние углы: они лежат между параллельными прямыми по одну сторону секущей. Для них сразу подходит правило суммы 180°.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пару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уравнение: 115° + x = 180°. Важно не менять местами типы углов и не забывать, что они дополняют друг друга до развернутого угла.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уравнение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x = 65° и сверяют, соответствует ли ответ расположению углов на чертеже. Такая проверка помогает избежать случайной ошибки.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3: односторонние углы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4: внешний угол треугольника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530800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смежный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смежен с внутренним, поэтому их сумма равна 180°. Если внешний угол равен 128°, соседний внутренний сразу находится как 52°.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2547946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 треугольником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вспоминают свойство внешнего угла треугольника: он равен сумме двух удаленных внутренних углов. Это связывает внешний угол с остальными частями треугольника.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277700" y="3565099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записать равенство для двух удаленных углов и проверить ответ на рисунке. Так решение остается коротким и наглядным.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5: составить уравнение по рисунку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отмечают все параллельные прямые и секущие на рисунке. Без этого легко перепутать, какие углы можно сравнивать между собой.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чертеж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 положению углов называют их виды: соответствующие, накрест лежащие или односторонние. Это помогает выбрать правильное правило для каждого фрагмента.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типы углов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равные углы и переносят их в чертеж треугольника. Именно здесь появляются связи между данными и искомыми величинами.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равенства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составляют уравнение и проверяют, что сумма углов треугольника действительно равна 180°. Такой порядок делает решение понятным и надежным.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и проверить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строится от чертежа к выбору свойства углов и завершается проверкой суммы углов треугольника.
</a:t>
            </a:r>
            <a:endParaRPr lang="en-US" sz="13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соответствующие и накрест лежащие углы. Чтобы не ошибиться, нужно смотреть не только на величину, но и на положение относительно секущей.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используют 180°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забывают, что односторонние внутренние углы дают в сумме 180°. Без этого правила невозможно верно составить уравнение на рисунке.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 — не замечать смежные углы на одной прямой. Из-за этого теряется важная связь с развернутым углом и нужным равенством.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с вычислением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подставляют числа, не проверив, какие именно углы обозначены на чертеже. Всегда полезно сначала подписать типы углов, а потом считать.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три ключевых свойства углов при параллельных прямых и основную формулу для любого треугольника.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сводятся к двум идеям: равенству углов и развернутому углу в 180°.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 и сумма углов треугольника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 может дать сразу несколько ответов, если видеть параллельные прямые и правильно называть углы. Именно поэтому сумма углов треугольника становится удобным и быстрым инструментом решения.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2026-07-27T07:13:38Z</dcterms:created>
  <dcterms:modified xsi:type="dcterms:W3CDTF">2026-07-27T07:13:38Z</dcterms:modified>
</cp:coreProperties>
</file>