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соединяет речь, литературу и внутренний рост: от понимания себя — к выбору поступков.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 и путь человека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важно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слово работает как материал искусства: из него складываются образы, характеры, пейзажи и события. Для нас это урок точности — ведь одно удачно выбранное слово меняет смысл эпизода и настроение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появляется не «сам по себе», а в связке с ситуацией, интонацией и окружением текста.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правил интерпретации текста в школьной практике (контекст определяет значение слова).
</a:t>
            </a:r>
            <a:endParaRPr lang="en-US" sz="124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зависит от контекста, поэтому читателю важно слышать его подтекст.
</a:t>
            </a:r>
            <a:endParaRPr lang="en-US" sz="14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тексты сохранялись до книг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истории, песни и предания передавались устно: человек запоминал их, повторял и менял по-своему. Так слово жило в разговоре, звучало на праздниках и в быту.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речи к письменному слову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стало опорой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письменности текст стало возможно хранить и перечитывать. Это помогло сохранить летописи, сказания и произведения, а для литературы дало развитие авторскому стилю и чтению между поколениями.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 замысла к смыслу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авторская мысль проходит цепочку шагов — к пониманию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семье, школе и дружбе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доброжелательные обращения помогают сохранять доверие. Когда мы говорим мягко и уважительно, собеседник чувствует спокойствие и готовность слушать.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и просьбы делают общение точнее и честнее. Они показывают, что мы замечаем усилия других и умеем договариваться без давления.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как культурный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признать ошибку — важная часть культурной речи. Извиняющее слово не унижает, а возвращает разговору добрый смысл и снижает напряжение.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деталь раскрывает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 манере говорить узнают героя. Добрый человек выбирает мягкие слова, грубый — резкие, а сомневающийся часто говорит коротко и сбивчиво.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62878"/>
            <a:ext cx="4821300" cy="1659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нейтральные, доброжелательные и обидные формулировки меняют тон разговора и его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зависит не только от того, что сказано, но и от того, какими словами это подано: слова задают настроение и направление диалога.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слова влияют на общение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основе школьных ситуаций общения (типовые примеры).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разговор «держится» на просьбах, поддержке и благодарности: они помогают услышать друг друга и сохранить уважительный тон.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школьное наблюдение за повседневной речью (дата: учебная неделя, без публичной статистики).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делают речь успешной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спорят с собеседником, а поддерживают контакт, общение становится продуктивнее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коротко и метко напоминают: слово имеет последствия. Например, «Слово не воробей, вылетит — не поймаешь» учит быть внимательным к тому, что говорим и обещаем.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крылатые выражения о слове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 о доброте помогают понять роль теплых форм. Фраза «Доброе слово и кошке приятно» показывает: мягкое обращение работает даже в мелочах и мелких ситуациях.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книг, басен и стихотворений делают речь ярче и точнее. Они связывают школьный разговор с культурной традицией и помогают выразить мысль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литературном произведении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деталь делает героя видимым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фрагменте автор может показать характер через привычку героя: как он поправляет перчатку, куда прячет взгляд или как отвечает на вопрос. Эти мелочи создают образ сильнее, чем пересказ поступка по шагам. 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контраст: как слово ведет к главной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мысль в произведении подчеркивается повтором: одно и то же слово возвращается в ключевых моментах сюжета. Когда рядом появляется противоположность, читатель начинает понимать, что меняется в душе героя и почему это важно для дальнейших событий.
</a:t>
            </a:r>
            <a:endParaRPr lang="en-US" sz="96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места в словах цвета и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тексте возникает не только из «где» и «когда», а из точных сравнений и подробностей. Если услышать, как автор передает тишину, дождь или свет, место становится живым фоном для событий и чувств. 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заметны «подъёмы», когда текст дает загадку, действие ускоряется, а точные детали помогают представить сцену и понять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школьные наблюдения (обобщение типичных реакций учащихся, без привязки к конкретному эксперименту).
</a:t>
            </a:r>
            <a:endParaRPr lang="en-US" sz="104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интерес к книге меняется во время чтения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устойчивее всего там, где язык автора делает героев «живыми» и появляются сильные повороты сюжета, которые хочется обсудить и перечитать.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учебе, науке и точных ответах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формулировка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условие внимательно: одно уточняющее слово меняет задачу. Важно отмечать, что требуется найти, доказать или объяснить.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ключевых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ищут опорные термины, признаки и связи. Короткий пересказ своими словами помогает проверить, правильно ли понята главная мысль.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 сверяют результат с условием: нет ли подмены смысла. Если сомневаешься, возвращайся к словам вопроса и терминов.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точное слово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формулировки: цель → адресат → смысл и стиль → проверка уместности.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660573"/>
            <a:ext cx="4228200" cy="21327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разных сферах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среды — свои речевые правила. Сравнение показывает, как меняются нормы общения и типичные 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 задаются контекстом: одно и то же слово может быть уместным в семье и неуместным в споре или в сети. Это влияет на итог разговора.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речевых норм и типичных ошибок в школьной коммуникации (без статистических замеров).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подбирает яркие слова, сцена становится «слышнее»: читатель быстрее улавливает состояние героя и точнее понимает смысл эпизода.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школьного восприятия эмоций (примерная, без привязки к измерению).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несет слово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эмоциональные группы усиливают внимание и запоминаемость, потому что помогают читать не только смысл, но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 и соцсетях фраза распространяется мгновенно. Поэтому грубое замечание быстро становится заметным, а исправить впечатление сложнее, чем сказать правильно с первого раза.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цифровой мир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не заменяют точную мысль: они добавляют оттенок, но не объясняют содержание. Лучше формулировать задачу или позицию словами, чтобы тебя понимали однозначно.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особенно важно держать уважительный тон и проверять факты. Осторожно относись к пересылке чужих слов: цифровой текст часто сохраняется надолго и влияет на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начинается с букв и слов, затем складываются предложения, образы, сюжет и авторская мысль. Маленький фрагмент помогает «собрать картинку» и почувствовать настроение сцены.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полезно замечать повтор слов, точные сравнения, описания жестов и предметов. Эти детали часто несут главный смысл эпизода и подсказывают, как автор оценивает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буквы к смыслу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совпадают точность и доброжелательность, текст легко читать и хочется отвечать. Образность помогает увидеть картину, а логичность удерживает мысль.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 (оценка по признакам речи в школьной практике, без количественного эксперимента).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сильной и выразительной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речь работает «комплектом»: если одно качество проседает, остальные не спасают. Лишние слова и резкость обычно делают смысл менее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словарь читателя и путь к себе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книг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постепенно собирает словарь из текстов: запоминает точные выражения, обороты и образы. Это расширяет кругозор и помогает точнее говорить о героях и поступках в пересказе и сочинении.
</a:t>
            </a:r>
            <a:endParaRPr lang="en-US" sz="111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разговоров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 не только в учебнике: их слышат в диалоге, споре, вежливом обсуждении. Так формируется навык отвечать по смыслу и выбирать тон, который сохраняет уважение.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богаче, проще назвать состояние: тревогу, радость, сомнение, уверенность. Точное обозначение помогает лучше понимать себя и замечать эмоции в тексте у других людей.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выводов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словарь, тем легче рассуждать: сравнивать поступки персонажей, находить причины, делать выводы о выборе. Тогда чтение становится личным разговором с жизнью, а не набором событий.
</a:t>
            </a:r>
            <a:endParaRPr lang="en-US" sz="11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хранит память, строит отношения и помогает находить путь в мире людей и книг. Точное слово раскрывает характер, создаёт образ времени и усиливает чувство, делая понимание жизни яснее.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слове: главный вывод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2026-05-15T06:52:13Z</dcterms:created>
  <dcterms:modified xsi:type="dcterms:W3CDTF">2026-05-15T06:52:13Z</dcterms:modified>
</cp:coreProperties>
</file>