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Наши песни: что они рассказывают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живут рядом с нами и говорят о многом.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помогает учиться слышать и чувствовать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музыки песня учит слушать, запоминать и петь вместе. Через неё дети знакомятся с дружбой, природой, семьёй, школой и праздниками, а ещё тренируют слух, память и общий ритм.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песня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рассказывает, о чём песня: о событии, герое, настроении или мечте. Слова помогают понять её смысл и уловить, какое чувство хочет передать певец.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это звучащая линия песни. Именно она делает песню узнаваемой, даже если слова слышатся не сразу или звучат совсем тихо.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Припев повторяется несколько раз и быстро запоминается. Его обычно хочется подпевать, потому что он звучит особенно ярко и легко ложится на слух.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держать общий темп и не сбиваться. Если ритм понятный, петь вместе проще, а песня звучит дружно и уверенно.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дома и в школе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часто поют колыбельные, семейные песни и мелодии из мультфильмов. Они звучат тепло и уютно, словно мягкий вечерний свет.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чаще поют песни о дружбе, учёбе, родном крае и праздниках. Такие песни помогают классу звучать как одна большая команда.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99665"/>
            <a:ext cx="252900" cy="202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88425"/>
            <a:ext cx="252900" cy="224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бывают разного настроения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песни подходят для игр, хороводов и праздников. Они звучат бодро, словно зовут двигаться, улыбаться и подпевать без стеснения.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песни поются мягко и ровно. Они помогают отдохнуть, послушать звуки и почувствовать тихое, доброе настроение.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Нежные песни похожи на ласковый разговор. В них особенно слышны доброта, забота и тёплые чувства, которые хочется слушать внимательно.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Торжественные песни звучат важно и красиво. Они подходят для праздников и особых моментов, когда хочется говорить о чём-то значительном.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мысли до песни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впечатления и слов рождается мелодия, а потом — песня, которую начинают петь многие люди.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 авторские песни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живут много лет и переходят от старших к младшим. У них часто нет одного известного автора, зато есть память многих поколений.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Авторские песни создают конкретные поэт и композитор. У них можно назвать создателей, а текст и мелодия обычно сохраняются без изменений.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иногда меняются со временем, потому что их поют по-разному. Авторские песни чаще звучат одинаково, чтобы сохранить замысел автора.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поёт в песнях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после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лужами блестит солнце, а трава выглядит особенно свежей. В песне такое утро звучит легко и радостно. Кажется, что капли ещё тихо стучат по листьям и разговаривают с ветром.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лес в тишине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укрыл дорожки, деревья стоят неподвижно, а воздух будто стал прозрачнее. Песня о зиме может звучать спокойно и мягко. В ней слышится тихий лес, редкий скрип снега и спокойное дыхание морозного утра.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 птицы весной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бежит быстрее, птицы возвращаются, и всё вокруг оживает. Песня о весне передаёт движение, звонкие голоса и лёгкую радость. В такой музыке природа словно просыпается вместе с нами.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509540"/>
            <a:ext cx="252900" cy="202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60915"/>
            <a:ext cx="252900" cy="202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1075" y="1484250"/>
            <a:ext cx="252900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51075" y="3235625"/>
            <a:ext cx="252900" cy="252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дружбе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дружбе напоминают: если товарищу трудно, ему нужно помочь. В таких словах слышится доброта, которая делает класс сильнее и дружнее.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команда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песни особенно подходят школьному классу. Когда их поют вместе, каждый чувствует себя частью команды, а голос звучит увереннее.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Делимся по-доброму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дружеских песнях часто говорят о том, как важно делиться и не ссориться. Эти песни учат замечать других и радоваться вместе.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и честность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держится на уважении, честности и поддержке. Песня помогает это запомнить, потому что добрые слова легко остаются в памяти.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праздника к празднику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Звучат песни о снежинках, подарках и чудесах. Они сразу создают радостное настроение и будто приглашают всех в зимний праздник.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утренник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помогают детям выступать вместе и не волноваться. Они делают праздник ярким, дружным и очень запоминающимся.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праздник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столом или у ёлки звучат знакомые мелодии о доме, весне и добрых пожеланиях. Такие песни собирают вместе детей и взрослых.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в мультфильмах и кино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Песни из мультфильмов легко запоминаются, потому что рядом с ними живут яркие герои, понятные слова и запоминающиеся повторы. Достаточно услышать начало — и история сразу вспоминается.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Такая песня помогает понять, что чувствует персонаж: радуется он, грустит, мечтает или зовёт друзей. Музыка словно подсказывает, какой сейчас момент в сюжете.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Иногда песня выходит за пределы фильма и живёт сама по себе. Её поют дома, в школе и на прогулке, как старого доброго знакомого.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слушаешь песню внимательно, легко заметить, как меняются высота звуков, темп и настроение. Это помогает лучше понять музыку и запомнить её.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музыки для начальной школы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линии, по которым можно услышать движение мелодии: вверх и вниз.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поют вместе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442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хоре важно слушать не только себя, но и соседние голоса. Тогда начало и конец фразы совпадают, а песня звучит собранно и уверенно, как одна команда.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457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Чёткие слова и общий темп помогают всем двигаться в одном ритме. Если кто-то спешит, а кто-то отстаёт, песня теряет стройность и становится труднее для слушателей.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в песнях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Фортепиано и гитара помогают певцам держать мелодию и делают звучание мягким или более торжественным. С их поддержкой песня становится увереннее и выразительнее.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Барабан и хлопки помогают почувствовать ритм. Они особенно полезны там, где нужно бодрое, чёткое движение, чтобы песня не «споткнулась» на середине.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Флейта и другие духовые инструменты добавляют светлые краски. Их звук может напомнить ветер, пение птиц или лёгкое праздничное настроение.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Иногда песня звучит вообще без инструментов. Тогда особенно заметны голоса, слова и общее дыхание исполнителей — это тоже очень красиво и по-настоящему.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13331" y="1768975"/>
            <a:ext cx="230737" cy="263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74375"/>
            <a:ext cx="252900" cy="252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песни особенно нравятся детям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простые и ясные, ребёнок быстрее улавливает смысл песни. Такая песня не путает, а будто сразу приглашает подпевать вместе со всеми.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припев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Припев легко запоминается, потому что он повторяется и звучит особенно заметно. Именно его чаще всего напевают после урока, прогулки или праздника.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игра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песню можно сопровождать жестами, шагами или игрой, она становится живее. Ребятам нравится, когда музыка не сидит на месте и тоже умеет двигаться.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или добрый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Забавный герой, весёлое сравнение или тёплая шутка помогают песне запомниться. Такая песня быстро становится любимой, потому что её хочется пересказывать и петь друзьям.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припев становится любимым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повтор и узнаваемая мелодия помогают припеву запомниться и стать любимым у слушателей.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на линейке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класс строится ровно и ждёт начала. Знакомая песня помогает всем выпрямиться, улыбнуться и почувствовать, что начинается важный школьный день. После неё даже самые сонные глаза становятся внимательнее.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для похода и прогулки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одна песня может задать общий шаг и хорошее настроение. Ребята идут дружно, подхватывают знакомый припев и будто становятся маленьким оркестром, которому нравится идти в одном ритме.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которую помнит весь класс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одна мелодия напоминает о празднике, экскурсии или весёлом дне в школе лучше любой фотографии. Стоит услышать первые звуки, и сразу вспоминаются лица друзей, смех и солнечное настроение.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песен нашего класса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песни сохраняют память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Песня может хранить воспоминания о семье, первом классе или любимом празднике. Стоит услышать знакомую мелодию — и в памяти оживает целый день.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Если одну и ту же песню поют много лет, она становится частью жизни людей. Её знают дети, родители и даже бабушки с дедушками.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песнях остаются добрые слова, важные события и любимые места. Они помогают не забывать то, что было радостным и дорогим.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Иногда песня напоминает не только о событии, но и о человеке. Тогда она звучит как тёплое письмо, которое умеет петь.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песню особенной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 особенной песни мелодия легко ложится на слух, а слова звучат красиво и понятно. Тогда её хочется слушать снова, даже если знаешь почти наизусть.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Яркий припев и запоминающаяся строка помогают песне остаться в памяти. Иногда одна удачная фраза делает её настоящей любимицей всего класса.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Важны и настроение, и удобство для пения. Если песня добрая, ясная и поётся легко, она быстро становится близкой и почти домашней.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Наши песни остаются с нами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сопровождают нас в игре, учёбе, праздниках и отдыхе. Они учат дружить, замечать красоту мира и бережно хранить общие воспоминания. Поэтому любимые песни остаются с нами надолго.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2026-05-24T18:55:57Z</dcterms:created>
  <dcterms:modified xsi:type="dcterms:W3CDTF">2026-05-24T18:55:57Z</dcterms:modified>
</cp:coreProperties>
</file>