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глагола с признаками прилагательного.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причастие важно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часто встречаются в текстах и заданиях по русскому языку. Умение узнавать их, различать с прилагательными, правильно писать суффиксы и ставить запятые помогает говорить и писать точнее.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обозначает признак предмета не вообще, а через действие: предмет как будто «делает» что-то или испытывает действие.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изменяется по родам, числам и падежам, как прилагательное. Эти формы зависят от существительного, с которым оно связано в речи.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причастию можно поставить вопросы какой? какая? какое? какие? Поэтому оно похоже на прилагательное, но сохраняет связь с глаголом.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бывает определением: бегущий мальчик, прочитанная книга. Оно уточняет предмет и делает описание более точным.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73937"/>
            <a:ext cx="218400" cy="1747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и прилагательного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причастия бывают возвратными: например, улыбающаяся девочка. Значит, слово связано с действием, которое направлено на сам предмет.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есть глагольные признаки: оно может быть настоящего или прошедшего времени, а также иметь вид. Это помогает показать, когда происходит действие.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число,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прилагательное, причастие изменяется по родам, числам и падежам и согласуется с существительным. Поэтому его форма зависит от контекста.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иметь зависимые слова, например: написанное вчера письмо. Наличие таких слов часто показывает, что перед нами именно причастие.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2132068"/>
            <a:ext cx="4775700" cy="11447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разряда причастий по роли предмета в действии.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тем, кто выполняет действие и кто его принимает. Это помогает быстро определять разряд причастия в предложении.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24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«Причастие», 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подсказывает, к какому разряду и времени относится причастие.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группы — действительные и страдательные причастия прошедшего и настоящего времени. По суффиксу можно быстро сузить выбор формы.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причастия от глаголов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 теме «Причастие»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 — это причастие вместе с зависимыми словами. Он образует более точное описание предмета и отвечает на вопрос, какой именно.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может находиться после определяемого слова или перед ним. От этого зависит, будет ли он выделяться запятыми и как читается предложение.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делает высказывание короче и выразительнее: читающий вслух ученик, написанная вчера работа. Он соединяет признак предмета и действие в одном обороте.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причастие от других частей речи в предложении.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причастия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прилагательное: в чём разница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 без связи с действием: высокий дом, интересная книга. Такой признак воспринимается как обычное качество, а не как результат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показывает признак через действие: построенный дом, интересующая книга. В нём слышна связь с глаголом, поэтому слово несёт дополнительный смысл.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формой без действия, это чаще прилагательное. Если оно связано с глаголом и может иметь зависимые слова, перед нами причастие.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суффиксы показывают настоящее время, другие — прошедшее. Это один из самых удобных признаков для разбора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можно определить разряд причастия и ориентировочно время. Особенно важно запомнить формы страдательных причастий прошедшего времени.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причастий: основные модели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 теме «Причастие»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важно: именно по нему отличают полную и краткую формы и не допускают ошибок в школьных работах.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 пишется в краткой форме страдательных причастий прошедшего времени.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школьного курса русского языка о написании н и нн в причастиях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причастий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определить форму причастия и его роль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связана с определением, а краткая — со сказуемым; это помогает верно анализировать предложение.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полной и краткой форме причастий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встретилось слово, которое сразу показалось непривычным: негодующий. Его нельзя написать без «не», потому что отдельного слова с таким же значением нет. Такие случаи нужно запоминать как словарные и не пытаться разделить части по смыслу.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без «не» не существует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подчеркнул фразу: не прочитанная мною книга. Здесь есть зависимое слово, поэтому «не» пишется отдельно. Рядом сразу видно причастие, которое сохраняет связь с действием и не сливается с частицей в одно целое.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меняет написание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лежала не прочитанная, а только начатая тетрадь. Противопоставление с союзом «а» показывает, что части нужно писать раздельно. Так орфография помогает передать точный смысл и выделить нужный признак предмета.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всё решает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причастием пишется слитно, а когда раздельно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зависит не только от места оборота, но и от его смысловой связи с определяемым словом.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определяемого слова оборот обычно выделяется, а перед ним чаще не отделяется запятыми; уточнение требует особого внимания.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при причастном обороте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причастном обороте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456" y="1422075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50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указать при разборе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саму форму причастия, чтобы дальше определить его признаки без путаницы с другими словами.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устанавливают, связано ли причастие с настоящим или прошедшим временем, и к какому виду относится исходный глагол.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 действительное или страдательное значение, а также полную или краткую форму, если она есть.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определяют, каким членом предложения является причастие: чаще всего это определение, а краткая форма обычно выступает сказуемым.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школьном правиле об обособлении причастного оборота.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поставить запятые в причастном обороте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причастия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прилагательным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ученик видит форму на вопрос какой? и сразу считает её прилагательным. Нужно проверить, связано ли слово с действием и есть ли у него зависимые слова.
</a:t>
            </a:r>
            <a:endParaRPr lang="en-US" sz="924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одну н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полных страдательных причастиях прошедшего времени часто забывают удвоение: пишут прочитаный вместо прочитанный. Чтобы не ошибиться, важно помнить правило о нн и тренироваться на примерах.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клеящий, строящий, увидевший требуют внимательного выбора суффикса. Ошибки появляются, если не определить время и разряд причастия, а писать по памяти без проверки.
</a:t>
            </a:r>
            <a:endParaRPr lang="en-US" sz="1012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запятые наугад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нужно искать целиком, а не по одному слову. Если не понять его границы и место в предложении, легко пропустить запятую или поставить её лишний раз.
</a:t>
            </a:r>
            <a:endParaRPr lang="en-US" sz="9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теме обычно соединяет орфографию и пунктуацию, поэтому важно тренировать каждое умение отдельно.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уверенно распознаёт причастие и владеет правилом запятых, остальные задания выполняются заметно легче.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 теме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школьной программы по теме «Причастие»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асфальте блестел тающий снег, а над крышей поднималось сияющее солнце. Такие слова делают картину живой и коротко передают сразу два признака: предмет и действие, которое с ним происходит в этот момент.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школьном дворе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научном объяснении причастия помогают писать точно и без лишних слов. Вместо длинного описания можно сказать «растворяющееся вещество» или «прочитанный текст», и смысл станет ясным сразу, без повторов и лишних пояснений.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из учебника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и памятках причастия особенно удобны, потому что они экономят место и сохраняют точность. Фраза «проверенное решение» звучит короче, чем длинное объяснение, но передаёт тот же смысл.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без лишних слов
</a:t>
            </a:r>
            <a:endParaRPr lang="en-US" sz="1293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причастия работают в тексте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главное за один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действие и признак, поэтому делает речь точной и выразительной. Если помнить разряды, суффиксы, формы, написание не и нн, а также запятые, ошибок станет заметно меньше.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2026-05-28T18:29:32Z</dcterms:created>
  <dcterms:modified xsi:type="dcterms:W3CDTF">2026-05-28T18:29:32Z</dcterms:modified>
</cp:coreProperties>
</file>