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«Гуси-лебеди»: сказка о смелости, внимании и помощи
</a:t>
            </a:r>
            <a:pPr algn="l" indent="0" marL="0">
              <a:lnSpc>
                <a:spcPct val="90000"/>
              </a:lnSpc>
              <a:buNone/>
            </a:pPr>
            <a:r>
              <a:rPr lang="en-US" sz="21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путешествие, волшебные помощники и спасение брата
</a:t>
            </a:r>
            <a:endParaRPr lang="en-US" sz="214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 — русская народная сказка без одного автора. В ней есть знакомые детям места, волшебные встречи и понятные уроки: беречь младших, слушать взрослых и благодарить за помощь.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сказка и почему её читают в школе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уходят по делам и просят старшую сестру присмотреть за младшим братом. Девочка обещает следить за ним, но вскоре отвлекается и теряет осторожность.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видно главное: старшая сестра должна быть не только доброй, но и ответственной. В сказке это особенно важно, когда рядом маленький ребёнок.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момент кажется совсем маленьким, но именно он запускает все события сказки. Из-за одной ошибки обычный день превращается в тревожное приключение.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остаётся без присмотра, и стая гусей-лебедей уносит его далеко в неизвестность. Для сестры это становится настоящим испытанием и началом длинного пути.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сразу замечает беду и бросается следом. В этой сцене особенно чувствуется тревога: брат потерян, а впереди — лес, опасность и очень трудная дорога.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остаётся один и попадает в беду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это не простые птицы, а слуги Бабы-Яги. Они быстрые, страшные и действуют по её воле, поэтому сразу вызывают у детей тревогу.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образ помогает сделать опасность заметной даже для маленького слушателя. Стоит только увидеть птиц в небе — и уже понятно: начинается беда.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такие необычные помощники злого героя встречаются часто. Они делают сюжет ярким, а противостояние добра и зла — очень понятным.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гуси-лебеди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девочка видит печку и спрашивает, куда полетели гуси-лебеди. Печка отвечает ей и подсказывает, в какую сторону нужно идти дальше.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встреча: печка на пути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девочка не благодарит печку и не останавливается, хотя помощь уже получена. Она снова спешит вперёд, будто самое главное — только догнать птиц.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учит простому правилу: добрые дела не появляются сами собой. Если кто-то помогает, нужно быть вежливым и уважительным, а не просто торопиться.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девочка встречает яблоню с румяными плодами. Яблоня просит попробовать яблочко и обещает за это подсказать дорогу к брату.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девочка снова проходит мимо слишком быстро и не откликается на просьбу. В этой сцене особенно заметны её спешка, невнимательность и невежливость.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просит о помощи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594654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594654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река с кисельными берегами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река с кисельными берегами звучит необычно и даже немного смешно. Такой образ легко запоминается, потому что он совсем не похож на обычную природу.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пейзаж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тоже может помочь девочке, если обратиться к ней правильно. В сказке чудеса работают не просто так: к ним нужно относиться с уважением и терпением.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правилам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Печь, яблоня и река словно оживают и становятся союзниками героини. Это показывает, что в сказочном мире природа умеет поддержать того, кто ведёт себя достойно.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силы природы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русской народной сказке «Гуси-лебеди»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девочка ищет брата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глубине леса стоит избушка на курьих ножках. Она выглядит необычно и сразу настраивает на тревожный, сказочный лад.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в сказке связана с лесом, тайной и угрозой. Её образ помогает показать, как далеко дети ушли от дома и привычной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живёт Баба-Яга, а у неё спрятан маленький мальчик. Избушка становится местом опасности, где легко почувствовать страх и беспокойство.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 словно стоит в другом мире: страшном, тёмном и очень чужом. Именно поэтому возвращение оттуда кажется настоящим спасением.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Бабы-Яги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Добравшись до избушки, девочка находит младшего брата и быстро выводит его наружу. Теперь она действует решительнее, потому что понимает: медлить нельзя.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 её взросление. После ошибки героиня не прячется от беды, а смело пытается всё исправить и вернуть домой родного брата.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забирает брата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замечен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Гуси-лебеди видят, что дети уходят из избушки, и сразу поднимаются в погоню.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приближается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быстро летят следом, а дорога домой кажется детям длиннее и труднее.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спешат к знакомым помощникам, потому что сами уже не могут оторваться от погони.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удачная остановка приближает их к дому и отдаляет страшных преследователей.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гусей-лебедей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первой встречной помощницы она становится настоящим спасением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сказки «Гуси-лебеди»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правильный поступок девочки — вежливая просьба — приносит ей помощь. Печь прячет детей и показывает, что уважение в сказке обязательно вознаграждается.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предлагает спрятать детей среди своих яблок, и её ветви скрывают их от погони. Природная помощница действует тихо, но очень надёжно.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река спасают детей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река с кисельными берегами помогает детям укрыться ещё раз. Её волшебный образ делает опасный путь похожим на сказочное испытание.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помощника откликаются только на вежливую просьбу. Так сказка напоминает, что доброта любит внимание, терпение и хорошие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дети идут, тем яснее становится: спасение приходит не само по себе. Его нужно заслужить правильным поведением и благодарностью.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успевают добежать до родного дома, и тревожная погоня наконец заканчивается. После долгого страха наступает спокойствие, а в доме снова чувствуется тепло и безопасность.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родители возвращаются, семья оказывается вместе. Финал приносит радость и облегчение. Сказка завершается так, чтобы маленький слушатель почувствовал: беда осталась позади.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Нельзя оставлять младших без присмотра, даже если кажется, что всё ненадолго. Одна маленькая ошибка превращается в большое и тревожное приключение.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Сказка учит внимательности, смелости и ответственности. Для школьников это простой и понятный совет: думай о близких и отвечай за свои слова.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ошибся, важно не сдаваться и постараться исправить поступок. Девочка не убегает от проблемы, а идёт за братом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Печка, яблоня и река помогают тем, кто обращается к ним уважительно. Вежливые слова в сказке работают как ключ к спасению.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начале девочка торопится и забывает поблагодарить помощников. Позже она исправляется, и именно тогда чудесные силы начинают ей помогать.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Сказка напоминает: добро лучше приходит к тем, кто сам умеет быть добрым. Это правило легко понять и в сказке, и в обычной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вежливость и благодарность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сюжете много повторов: героиня встречает несколько помощников подряд, и каждый эпизод похож на предыдущий, но всё же немного меняется.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События идут быстро, поэтому слушатель не успевает заскучать. Почти на каждом шаге героев ждёт новое испытание или спасение.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сказке есть яркие волшебные образы: гуси-лебеди, печка, яблоня, река и избушка Бабы-Яги. Их легко представить глазами.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истории есть и страшное, и смешное, и чудесное. Такое сочетание особенно нравится младшим школьникам и хорошо остаётся в памяти.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 её путь к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проходит путь от невнимательности к смелому поступку. Сначала она ошибается, а потом старается всё исправить и спасти брата.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Баба-Яга и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— тот, кого нужно защитить. Баба-Яга пугает и мешает, а печка, яблоня и река помогают детям вернуться домой.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и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 заканчивается радостным возвращением домой и победой добра. Сказка учит быть внимательным, смелым и благодарным, а ещё напоминает: ошибки можно исправить.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2026-05-24T05:38:55Z</dcterms:created>
  <dcterms:modified xsi:type="dcterms:W3CDTF">2026-05-24T05:38:55Z</dcterms:modified>
</cp:coreProperties>
</file>