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4 «Safe and Sound»: тема, словарь и речевые задачи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 жизни, на улице, дома и онлайн.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Safe and Sound полезен в 9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безопасности связывает английский язык с понятными подросткам ситуациями: дом, улица, телефон, поездки и интернет. Здесь удобно тренировать can, must, mustn’t и should в советах, правилах и коротких ответах на реальные жизненные вопросы.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модуля Safe and Sound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safety, danger, risky, careful и careless помогают описывать степень риска. Они нужны, чтобы быстро различать безопасную и опасную ситуацию, а также объяснять, почему нужно действовать осторожно.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injury, accident, fire, smoke, first aid и emergency делает речь точной в срочных ситуациях. С её помощью можно назвать проблему, попросить помощь и описать, что происходит.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stranger, password и privacy особенно важны для разговоров о личных границах и интернете. Они помогают говорить о том, что нельзя сообщать посторонним и как защищать информацию.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stay calm, keep away from, look both ways, call for help и follow the rules удобны для советов и инструкций. Это готовые модели для диалогов, памяток и коротких письменных ответов.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тема помогает повторять лексику из разных частей модуля и связывать её с действиями.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риска и английские слова для их описания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распределяется по жизненным ситуациям, поэтому ученики легче запоминают слова и сразу применяют их в речи.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Safe and Sound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safety: правила безопасности дома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плита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ученики учат слова kitchen, stove и hot surface. Простое правило don’t play near the stove помогает говорить о пожарной безопасности и предупреждать опасные игры.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 химия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medicine и cleaning products связаны с риском отравления и раздражения. Фраза keep medicines out of reach учит хранить опасные вещи там, где их не достанут дети.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 провода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sockets и broken wires показывает, почему нельзя трогать повреждённые электроприборы. Короткие советы don’t touch broken wires и be careful with electricity легко использовать в классе.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важно wash your hands after using cleaning products. Такие фразы помогают не только изучать английский, но и формировать полезные ежедневные привычки безопасности дома.
</a:t>
            </a:r>
            <a:endParaRPr lang="en-US" sz="11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 пожаре на английском языке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и опорные выражения для обсуждения пожара и дыма.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выбирают так, чтобы ученики могли быстро говорить о личном опыте, школе и повседневных маршрутах.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ситуации безопасности чаще всего обсуждаются на уроках английского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 и дорожная безопасность встречаются чаще, а первая помощь и пожарная тема чаще переходят в практику и диалоги.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учебных заданий по теме Safe and Sound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71" y="1783200"/>
            <a:ext cx="177563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 safety: безопасность на дороге и в транспорте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 фразы cross the road at the crossing, wait for the green light и look left and right. Они помогают описывать безопасный переход улицы и порядок действий.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 машине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wear a seat belt делает правило коротким и понятным. Его легко использовать в диалогах, когда нужно напомнить о безопасности пассажиров в машине или автобусе.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 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get on and get off the bus after it stops учат спокойному поведению на остановке. Это полезно для кратких ответов о правилах в общественном транспорте.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must и mustn’t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особенно важны короткие запреты и обязанности: pedestrians must pay attention, students mustn’t use headphones while crossing. Такие модели удобно применять в устной речи.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and unsafe places: безопасные и опасные места вокруг школы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Well-lit streets, crossings и школьные маршруты обычно считаются безопасными, потому что там есть свет, движение и взрослые люди. Эти слова помогают описывать путь домой или в школу.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stops with people and places with adults создают чувство безопасности. На уроке такие примеры учат выбирать место, где можно быстро получить помощь или задать вопрос.
</a:t>
            </a:r>
            <a:endParaRPr lang="en-US" sz="962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 yards, empty areas и isolated streets чаще описываются как unsafe, потому что там меньше контроля и больше риска. Такая лексика нужна для обсуждения маршрута.
</a:t>
            </a:r>
            <a:endParaRPr lang="en-US" sz="96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Unknown cars и construction sites могут быть опасными, если рядом нет взрослых или видимость плохая. Ученики учатся не только называть риск, но и объяснять, почему место кажется unsafe.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Strangers and personal boundaries: личные границы и незнакомцы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раскрывать личное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personal information, private и permission помогают объяснить, что адрес, номер телефона и коды нельзя сообщать незнакомым людям. Это основа безопасного поведения и в жизни, и в сети.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don’t know you и Please go away учат говорить твёрдо, но без грубости. Такой язык помогает отстоять личные границы и не вступать в лишний разговор.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кажется опасной, нужно сказать I need help или call my parents. Эти выражения показывают, как быстро обратиться к взрослым и не оставаться одному с проблемой.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refuse здесь значит отказаться от небезопасного предложения. Ученик должен не делиться данными, отойти, позвать взрослого и, если нужно, обратиться в экстренную службу.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уметь распознавать не только явные угрозы, но и скрытые признаки обмана: срочность, просьбы о коде и подозрительные переходы.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risks for teenagers: с чем сталкиваются подростки в сети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риски связаны со ссылками и личными данными, поэтому главная защита — проверка информации и осторожность в переписке.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модуля, условные значения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онлайн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Пароль должен быть длинным, содержать буквы, цифры и символы. Не используйте имя, дату рождения или простую комбинацию вроде 123456.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публикуйте адрес, номер телефона, код из сообщения и точное местоположение. Личная информация должна оставаться приватной, даже если собеседник кажется дружелюбным.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на сайт внимательно смотрите на адрес страницы. Подозрительные ссылки, неизвестные файлы и неожиданные вложения лучше не открывать.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на чужом устройстве всегда выходите из аккаунта. Дополнительная защита, например двухфакторная аутентификация, снижает риск взлома.
</a:t>
            </a:r>
            <a:endParaRPr lang="en-US" sz="8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087203"/>
            <a:ext cx="4039800" cy="23822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вспомнить, куда звонить в опасной ситуации и как назвать проблему по-английски.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экстренной помощи и номера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подходит для любой срочной ситуации, а остальные номера помогают быстрее обратиться к нужной службе.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информация по экстренным службам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 небольшой травме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действий для отработки лексики first aid и повелительных форм.
</a:t>
            </a:r>
            <a:endParaRPr lang="en-US" sz="10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повышенной опасности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распространяется быстро, поэтому главное — держаться на расстоянии, сохранять спокойствие и не возвращаться в опасное место без разрешения взрослых.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бассейны требуют постоянного контроля взрослых. Нельзя заходить в воду без правил, потому что риск резко возрастает.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 и розетки нельзя трогать мокрыми руками или металлическими предметами. Здесь особенно важны фразы never touch и stay away.
</a:t>
            </a:r>
            <a:endParaRPr lang="en-US" sz="9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спокойствие в чрезвычайной ситуации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остановитесь на несколько секунд и сделайте глубокий вдох. Это помогает снизить панику и лучше услышать инструкции, которые нужно выполнить дальше.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пытайтесь решить всё сразу. Смотрите на ситуацию по порядку: что произошло, кому сообщить, куда идти и какие действия выполнить без спешки.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ясно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нужна помощь, говорите коротко и понятно. Назовите место, проблему и своё имя, чтобы взрослые или службы помощи поняли вас быстро.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плану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инструкция, важно не спорить и не отвлекаться. Спокойное поведение, поддержка взрослых и чёткий план уменьшают риск ошибок.
</a:t>
            </a:r>
            <a:endParaRPr lang="en-US" sz="11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делает правила привычными: ученик быстрее замечает риск, увереннее выбирает безопасное действие и лучше запоминает нужные фразы.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reduce accidents: факторы, которые повышают безопасность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устойчивые привычки и регулярная практика, а не разовое знакомство с правилами.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модуля, условные значения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простые действия в быту, в сети и на улице помогают избежать проблем и быстрее получить помощь.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привычка и её результат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безопасная привычка может заметно снизить риск и сделать поведение более ответственным.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модуля Safe and Sound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действий помогают защитить аккаунт и личные данные.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Ситуационное задание по теме модуля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ситуации с чужим сообщением важно не отвечать, не отправлять код и сразу сообщить взрослым. Один внимательный выбор может предотвратить серьёзную проблему.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модуле ученики научились говорить о безопасности дома, на улице и в интернете, использовать модальные глаголы для советов и быстро реагировать в опасных ситуациях.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4 Safe and Sound: итоговые выводы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2026-05-31T13:58:18Z</dcterms:created>
  <dcterms:modified xsi:type="dcterms:W3CDTF">2026-05-31T13:58:18Z</dcterms:modified>
</cp:coreProperties>
</file>