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животные: кто они и почему важны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 позвоночником занимают важное место в природе и жизни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позвоночных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появились около 530 миллионов лет назад в древних морях. Развитие позвоночника позволило им эффективно двигаться и адаптироваться к разным средам обитания.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позвоночных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обитают в воде, обладают жабрами и чешуёй. Они самые разнообразные по видам и формам.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такие как лягушки, живут как в воде, так и на суше, их кожа тонкая и влажная.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сухопутные животные с плотной кожей, покрытой чешуёй или панцирем, дышат лёгкими.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млекопитающие обладают теплокровностью и разнообразным поведением, приспособлены к жизни в воздухе и на суше.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отдельных костных позвонков, соединённых гибкими связками, обеспечивая поддержку тела и защиту спинного мозга.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групп животных форма и прочность позвонков отличаются: у рыб они гибкие, а у млекопитающих — более массивные и крепкие для поддержки тела.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основа скелета позвоночных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у позвоночных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кровообращение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сердце может иметь от 2 до 4 камер, что определяет эффективность кровообращения. У млекопитающих и птиц сердце четырехкамерное — это обеспечивает разделение кислородной и венозной крови.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жабрами, обеспечивающими поглощение кислорода из воды. Наземные позвоночные развили лёгкие для дыхания воздухом, что позволило покинуть водную среду.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позвоночные обладают развитыми нервными системами с головным мозгом, контролирующим действия и адаптацию к окружающей среде, что даёт им высокую чувствительность и реакцию.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особенности жизни под водой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 покрыто чешуёй, которая защищает их и уменьшает трение при плавании в воде.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дают возможность маневрировать, а плавательный пузырь регулирует плотность тела, помогая рыбам менять глубину погружения.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размножаются, откладывая множество икринок, из которых развиваются личинки, что способствует увеличению их численности.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Земноводные: приспособления и среда обитания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живут и в воде, и на суше. Их влажная кожа участвует в дыхании, что позволяет им получать кислород и из воздуха, и из воды.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земноводных, например головастики, дышат жабрами и обитают в воде. По мере взросления они переходят к лёгочному дыханию и покидают водную среду.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земноводных тесно связано с водой — яйца откладываются в влажной среде, а личинки развиваются в водоёмах для защиты и питания.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пресмыкающихся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пресмыкающихся сухая и покрыта защитной роговой чешуёй или твёрдым панцирем, что помогает сохранять влагу на суше.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дышат лёгкими и откладывают яйца с плотной скорлупой, обеспечивающей защиту от высыхания зародышей.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— первые позвоночные, полностью освоившие наземные условия жизни, не зависящие от постоянного контакта с водой.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разнообразные животные — от быстроползающих змей до крупных крокодилов и медлительных черепах.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откладывают яйца с твёрдой скорлупой и заботятся о птенцах, обеспечивая потомство пищей и защитой до самостоятельности.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обладают облегчённым скелетом и покрыты плотным перьевым покровом, обеспечивающим теплоизоляцию и поддержку полёта. У них острое зрение и развитые мышцы крыльев.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перья и полёт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характеристики млекопитающих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 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покрыты шерстью, которая помогает сохранять тепло и защищает от окружающей среды.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молоком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млекопитающие кормят детёнышей молоком, что даёт им питательные вещества и иммунитет в первые месяцы жизни.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разных средах: на суше, в воде, под землёй и в воздухе, адаптируясь к уникальным условиям каждого места.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интеллекта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обладают развитым мозгом и сложным поведением, включая обучение, социальные связи и использование орудий.
</a:t>
            </a:r>
            <a:endParaRPr lang="en-US" sz="10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среди классов позвоночных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лидирующую позицию по числу видов, широко разнообразны и населяют все водные экосистемы планеты.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преобладание рыб по видам, что отражает долгую эволюционную историю и многочисленность в водной среде.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позвоночных к разным средам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рыбные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плавников и жабр позволило позвоночным эффективно передвигаться и дышать в водной среде, что стало основой их разнообразия.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пресмыкающихся развилась плотная и сухая кожа, которая защищает от потери влаги и обеспечивает выживание на суше.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птиц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лёгкого скелета и развитых крыльев птицы приобрели способность к полёту, расширив среду обитания до воздуха.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стали покрыты шерстью и научились поддерживать постоянную температуру тела, что позволило им жить в разных климатических условиях.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70171"/>
            <a:ext cx="4794300" cy="2572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отличий между классами позвоночных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классов позвоночных по среде обитания, типу дыхания, терморегуляции, покровам и способам размножения.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адаптаций и биологических характеристик, обеспечивающих успешное существование в разных средах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" y="2683375"/>
            <a:ext cx="2078229" cy="23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400" y="2942423"/>
            <a:ext cx="2322900" cy="22004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0388" y="2967023"/>
            <a:ext cx="2322900" cy="22004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0386" y="2529775"/>
            <a:ext cx="2078229" cy="23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позвоночные: необычные примеры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яйцекладущее млекопитающее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сочетает признаки млекопитающих и рептилий — откладывает яйца, но кормит детёнышей молоком. Это редкий пример переходного звена в эволюции.
</a:t>
            </a:r>
            <a:endParaRPr lang="en-US" sz="857" dirty="0"/>
          </a:p>
        </p:txBody>
      </p:sp>
      <p:sp>
        <p:nvSpPr>
          <p:cNvPr id="11" name="Text 2"/>
          <p:cNvSpPr txBox="1"/>
          <p:nvPr/>
        </p:nvSpPr>
        <p:spPr>
          <a:xfrm>
            <a:off x="227720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— единственный летающий млекопитающий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обладают крыльями, образованными кожистыми перепонками между пальцами. Они активны ночью и используют эхолокацию для ориентации.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045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 — самец вынашивает 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морских коньков имеют специальную сумку, где развиваются эмбрионы после оплодотворения, что необычно для позвоночных животных.
</a:t>
            </a:r>
            <a:endParaRPr lang="en-US" sz="857" dirty="0"/>
          </a:p>
        </p:txBody>
      </p:sp>
      <p:sp>
        <p:nvSpPr>
          <p:cNvPr id="13" name="Text 4"/>
          <p:cNvSpPr txBox="1"/>
          <p:nvPr/>
        </p:nvSpPr>
        <p:spPr>
          <a:xfrm>
            <a:off x="7150850" y="1018775"/>
            <a:ext cx="1723200" cy="12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— полёт невозможен, зато отличное 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специализированы для жизни в воде: плотное перо и сильные ласты помогают им великолепно плавать, хотя летать они не умеют.
</a:t>
            </a:r>
            <a:endParaRPr lang="en-US" sz="857" dirty="0"/>
          </a:p>
        </p:txBody>
      </p:sp>
      <p:sp>
        <p:nvSpPr>
          <p:cNvPr id="14" name="Text 5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позвоночных в природе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регулируют численность других видов, поддерживая баланс экосистем через хищничество и конкуренцию.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очищают океаны, фильтруя огромные объёмы воды и поддерживая здоровье морских экосистем.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способствуют распространению семян и опылению растений, что важно для восстановления и разнообразия флоры.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72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83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796" y="1675625"/>
            <a:ext cx="281775" cy="34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позвоночных в жизни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мясо и молочные продукты являются основными источниками белка в рационе человека, обеспечивая здоровье и энергию.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Коровы, козы, собаки и кошки — важные компаньоны и помощники в хозяйстве благодаря своим разным функциям.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используют в исследованиях, что помогает создавать лекарства и изучать биологические процессы.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птицы способствуют разнообразным видам спорта и развлечений, сближая человека с природой.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позвоночных находятся под угрозой вымирания из-за потери среды обитания, загрязнения и охоты человеком.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животных создают заповедники, проводят разведение в неволе и внедряют законы, защищающие редкие виды.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позвоночных и проблемы исчезновения видов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позвоночных животных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крупнейшая рыба, достигающая длины до 18 метров и весом более 10 тонн.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самое быстрое сухопутное животное, способное разгоняться до 110 км/ч на коротких дистанциях.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Колибри-пчёлка весит всего 2 грамма и является самой маленькой птицей на Земле, удивляя своим ярким оперением.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 культуре и науке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и гербах разных народов позвоночные символизируют силу, мудрость или охрану, отражая важность животных в жизни человека.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и палеонтологии изучение позвоночных помогает понять эволюцию и происхождение современных видов.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позвоночных раскрывают механизмы наследственности и заболевания, способствуя развитию медицины.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из мультфильмов и фильмов, основанные на позвоночных, учат детей ценить природу и проявлять заботу о животных.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позвоночных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ключевые представители животного мира, изучение которых расширяет понимание природы и помогает сохранять биологическое разнообразие Земли.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2026-05-08T10:48:24Z</dcterms:created>
  <dcterms:modified xsi:type="dcterms:W3CDTF">2026-05-08T10:48:24Z</dcterms:modified>
</cp:coreProperties>
</file>