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диаграммы «спектр — светимость»: значение для звездной астрономии
</a:t>
            </a:r>
            <a:endParaRPr lang="en-US" sz="2653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Герцшпрунга—Рассела связывает спектр и светимость звезд, раскрывая их природу.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Герцшпрунг и Рассел создали диаграмму, впервые систематизировавшую звездные типы и связавшую наблюдения с физической эволюцией звезд, что стало фундаментом современной астрофизики.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историческое значение диаграммы Герцшпрунга—Рассела
</a:t>
            </a:r>
            <a:endParaRPr lang="en-US" sz="1917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диаграммы «спектр — светимость»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зависимость светимости звезды от ее спектрального класса или температуры поверхности, отражая физические характеристики.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оси X отображаются спектральные классы от горячих O до холодных M, а по оси Y — абсолютная светимость в сравнении с Солнцем.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визуализация позволяет отличать различные стадии звездной эволюции и классифицировать наблюдаемые объекты.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последовательность — звезды в равновесии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главная последовательность проходит диагонально и охватывает около 90% звезд, включая Солнце. Здесь звезды совмещают термоядерный синтез водорода и устойчивое излучение.
</a:t>
            </a:r>
            <a:endParaRPr lang="en-US" sz="1025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Гиганты и сверхгиганты — гигантские светила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Расположенные выше главной последовательности, эти звезды характеризуются большой светимостью и расширенными оболочками, находясь на поздних стадиях жизни.
</a:t>
            </a:r>
            <a:endParaRPr lang="en-US" sz="1038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карлики — плотные остатки звезд
</a:t>
            </a:r>
            <a:pPr algn="l" indent="0" marL="0">
              <a:lnSpc>
                <a:spcPct val="115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компактные объекты занимают нижнюю часть диаграммы, обладая высочайшими температурами, но низкой светимостью из-за малой площади поверхности.
</a:t>
            </a:r>
            <a:endParaRPr lang="en-US" sz="1165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компоненты диаграммы Герцшпрунга—Рассела
</a:t>
            </a:r>
            <a:endParaRPr lang="en-US" sz="242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звезд по диаграмме и их свойства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последовательность объединяет звезды с активным термоядерным сгоранием водорода в ядре, поддерживающих стабильное состояние.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Гиганты и сверхгиганты отличаются увеличенными радиусами и высокими светимостями, показывая развитые стадии звездной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карлики — остатки сгорания, имеют высокую плотность и температуру, но низкую светимость из-за малых размеров.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8131" y="1576525"/>
            <a:ext cx="4388738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Спектральные классы звезд: температура, цвет и известные представители
</a:t>
            </a:r>
            <a:endParaRPr lang="en-US" sz="195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спектральных типов, их температуру, цвет и примеры характерных звезд.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цвет звезд меняются от голубого (горячие O-типы) к красному (холодные M-типы).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температуры на светимость звезд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Светимость звезд растет с увеличением температуры, что хорошо проявляется для главной последовательности, где самые горячие объекты максимально яркие.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последовательность демонстрирует четкую корреляцию между температурой и светимостью благодаря физике термоядерных реакций.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карлики — исключение: из-за малого размера они остаются слабыми, несмотря на высокую температуру поверхности.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Гиганты компенсируют низкую температуру значительно увеличившимся радиусом, что обеспечивает им высокую общую светимость.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Звёздные образцы главных областей диаграммы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Сириус A — ярчайшая звезда главной последовательности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Сириус A — горячий белый гигант, находящийся на главной последовательности. Он характеризуется повышенной светимостью и относительно высокой температурой, будучи одной из ближайших к Земле.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Сириус B — пример белого карлика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карлик Сириус B имеет высокую температуру, но малая площадь поверхности ограничивает светимость. Это остаток эволюции маломассивной звезды.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Бетельгейзе — красный сверхгигант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звезда занимает верхнюю часть диаграммы, выделяясь огромным радиусом, высокой светимостью и относительно низкой температурой, что типично для поздних стадий эволюции.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распределения светимости по спектральным классам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каталоги, 2023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иллюстрирует преобладание звезд средней светимости в классах F и G, характерных для главной последовательности.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звезд сосредоточены в главной последовательности, тогда как представители гигантов и карликов менее многочисленны.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главной последовательности: энергия и эволюция
</a:t>
            </a:r>
            <a:endParaRPr lang="en-US" sz="2557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 главной последовательности питаются термоядерным сгоранием водорода в ядре, что обеспечивает стабильность и излучение энергии.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исчерпания водорода звезды покидают главную последовательность, переходя к стадии гигантов или сверхгигантов, меняя свое положение на диаграмме.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звезды определяет интенсивность термоядерных процессов: более массивные горят ярче и короче времени, занимая верхнюю часть диаграммы.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Гиганты и сверхгиганты: характеристики и причины высокой светимости
</a:t>
            </a:r>
            <a:endParaRPr lang="en-US" sz="2057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Гиганты и сверхгиганты характеризуются огромными радиусами, которые в десятки и сотни раз превышают радиус Солнца, что значительно увеличивает их светимость.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сравнительно низкую температуру поверхности, их светоотдача становится исключительной за счёт большой площади излучающей поверхности.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светимость объясняется расширением звёздной оболочки, что происходит на поздних этапах эволюции звёзд, когда ядро переходит на сжигание гелия.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стадии соответствуют горизонтальной ветви и асимптотической ветви гигантов, где звёзды расширяются и меняют спектральные характеристики.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белых карликов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карлики формируются после того, как звёзды с массой до 8 солнечных сбрасывают внешние оболочки. Это конечная стадия эволюции, когда остаётся плотное ядро без термоядерных реакций.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температура белых карликов
</a:t>
            </a:r>
            <a:pPr algn="l" indent="0" marL="0">
              <a:lnSpc>
                <a:spcPct val="115000"/>
              </a:lnSpc>
              <a:buNone/>
            </a:pPr>
            <a:r>
              <a:rPr lang="en-US" sz="12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Диаметры белых карликов сопоставимы с размерами Земли, при температурах поверхности от 10 000 до 100 000 К. Высокая температура компенсируется крайне малой площадью излучения.
</a:t>
            </a:r>
            <a:endParaRPr lang="en-US" sz="1174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Сириуса B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Сириус B — белый карлик с массой около солнечной и радиусом примерно 0,01 от радиуса Солнца. Его высокая температура при малой площади обусловливает низкую общую светимость.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карлики: уникальные характеристики и наблюдения
</a:t>
            </a:r>
            <a:endParaRPr lang="en-US" sz="2519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звезды на диаграмме Герцшпрунга—Рассела
</a:t>
            </a:r>
            <a:endParaRPr lang="en-US" sz="2295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эволюции и изменение положения на диаграмме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и состав звезды: определяющие параметры положения на диаграмме
</a:t>
            </a:r>
            <a:endParaRPr lang="en-US" sz="1925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звезды задаёт её эволюционный путь: более массивные объекты быстрее расходуют топливо и около завершают жизнь сверхновой или превращаются в чёрные дыры.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состав, особенно «металличность», влияет на спектральные линии, цвет и длительность стадии главной последовательности звезды.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Металличные звёзды чаще встречаются в галактическом диске, что отражает связь состава с местом формирования и историей звездообразования.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диаграммы для оценки возраста звёздных скоплений
</a:t>
            </a:r>
            <a:endParaRPr lang="en-US" sz="2592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Рассеянные скопления: пример Плеяд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рассеянных скоплениях, таких как Плеяды, сохраняются горячие молодые звёзды главной последовательности. Их возраст оценивается в несколько сотен миллионов лет, что определяется положением на диаграмме.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«точки вылета» звёзд с главной последовательности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возраста основывается на измерении спектрального типа звёзд, покидающих главную последовательность, что напрямую связывает возраст с положением на диаграмме Герцшпрунга—Рассела.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Шаровые скопления: примеры M13 и 47 Tuc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последовательность в шаровых скоплениях обрывается на спектральных типах F-G, что свидетельствует об их большом возрасте — миллиард лет и более.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применение диаграммы Герцшпрунга—Рассела
</a:t>
            </a:r>
            <a:endParaRPr lang="en-US" sz="2384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служит ключевым инструментом для выявления новых звёздных популяций в различных галактиках, сравнивая их физические характеристики.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при поиске экзопланет, позволяя определить свойства звёзд-хозяев и оценить условия обитаемости вокруг них.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Применяется в анализе данных телескопа «Хаббл» и космического зонда «Гайя» для изучения структур звёздных систем и истории звездообразования.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фундаментальное значение для интерпретации спектроскопических наблюдений и построения моделей звёздной эволюции в современной астрофизике.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физики гигантов, карликов и главной последовательности
</a:t>
            </a:r>
            <a:endParaRPr lang="en-US" sz="2032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наблюдений и моделей, NASA, 2023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последовательность демонстрирует тесную связь между массой, температурой и светимостью звёзд, в то время как гиганты и белые карлики занимают особые области с противоположными характеристиками.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 физических свойствах отражают различные этапы эволюции и процессы, протекающие внутри звёзд, что наглядно отображено на диаграмме.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и ограничения при использовании диаграммы
</a:t>
            </a:r>
            <a:endParaRPr lang="en-US" sz="2575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Аномальные звёзды с переменным светом или нестандартным химическим составом могут занять неожиданные позиции на диаграмме, осложняя классификацию.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Эффекты взаимодействия в двойных системах и процессы аккреции могут изменять свойства звёзд, искажая их положение на диаграмме Герцшпрунга—Рассела.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Погрешности в определении расстояний напрямую влияют на расчёт абсолютной светимости, что ограничивает точность интерпретаций.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диаграммы на развитие астрофизики и учебный процесс
</a:t>
            </a:r>
            <a:endParaRPr lang="en-US" sz="2239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Герцшпрунга—Рассела стала основой для теорий звёздной эволюции и понимания физики звёзд.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позволила астрономам проследить связь между массой, температурой и светимостью, расширяя знания о структуре Млечного Пути.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фундаментальным элементом в российском и мировом образовании, способствуя формированию аналитического мышления у учащихся.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Служит стимулом к научному интересу и развитию критического восприятия научных данных среди школьников и студентов.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диаграмма объединяет классификацию и эволюцию звёзд, оставаясь незаменимым инструментом для взрослых исследователей и юных учащихся в постижении законов Вселенной.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Герцшпрунга—Рассела: связующее звено науки и образования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2026-05-08T06:54:28Z</dcterms:created>
  <dcterms:modified xsi:type="dcterms:W3CDTF">2026-05-08T06:54:28Z</dcterms:modified>
</cp:coreProperties>
</file>