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справедливого распределения социальной помощи в современном обществе.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справедливость системы социальной защиты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социальной защиты и её изучение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 — базовый институт государства, обеспечивающий поддержку уязвимых групп. В школьной программе 10 класса тема способствует развитию критического мышления на основе реальных социальных проблем и исторических моделей поддержки.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практика социальной защиты в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Страховые пенсии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системы составляют страховые и социальные пенсии, которые гарантируют гражданам стабильный доход в пожилом возрасте и при инвалидности. Это усиливает уверенность в будущем.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с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семьям с детьми помогают снизить финансовую нагрузку, включая выплаты при рождении ребенка и материнский капитал, направленные на улучшение качества жизни.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обеспечение и льготы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Гражданам предоставляется бесплатное или льготное медицинское обслуживание, что обеспечивает доступность здравоохранения независимо от уровня дохода.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возможностей гарантирует равный доступ к социальным услугам вне зависимости от статуса или места жительства.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справедливости в социальной политике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особых нужд признанных групп предотвращает дискриминацию и способствует социальной инклюзии уязвимых категорий.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распределения ресурсов усиливает доверие общества и обеспечивает законность социальных выплат.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389536"/>
            <a:ext cx="3287100" cy="19819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социальных пособий и их характеристики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видам выплат, их размерам, условиям назначения и срокам предоставления для разных категорий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условия выплат варьируются в зависимости от статуса получателя и региона проживания.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бюджетного финансирования социальной защиты (2015–2023)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стимулировала значительный рост расходов в 2020-2021 годах, особенно на поддержку пенсионеров и семей.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финансирования с пиковым увеличением в период кризиса, отражающим усиление социальной поддержки.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финансов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населения справедливость выражается в универсальном равном доступе ко всем видам социальной помощи.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восприятия справедливости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возникает из-за неравномерности поддержки между городами и регионами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акцентируют важность адресной помощи с учётом уникальных потребностей и обстоятельств отдельных граждан.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Субъективные оценки нуждаемости иногда влияют на принятие решений, что снижает доверие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мегаполисах и малых 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городах, как Москва, социальные выплаты традиционно выше, что связано с уровнем местных доходов и стоимостью жизни. В отдалённых районах размеры пособий значительно ниже.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социальной поддержке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бюджета региона на размеры выплат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возможности регионального бюджета напрямую влияют на материальный объём поддержки. Материнский капитал и жилищные субсидии демонстрируют значительное различие между регионами.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 направляется на финансирование социальной сферы, обеспечивая высокое качество услуг.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Швеции высокие налоги компенсируются обширным пакетом государственных услуг, включая образование, медицину и поддержку семей.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236735"/>
            <a:ext cx="5170500" cy="1923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социальных пособий в России и странах Европы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уровнях выплат и налоговой нагрузке среди России, Германии, Франции и Польши.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обеспечивают более длительные выплаты и большие пособия, сопровождающиеся повышенными налогами.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социальная помощь: принципы и критерии назначения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социальная помощь в России предоставляется на основе точной оценки нуждаемости, учитывая доходы ниже прожиточного минимума и особенности состава семьи, что позволяет целенаправленно поддерживать наиболее уязвимые группы населения.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помощи предусматривает регулярное обновление информации о получателях и периодическую переоценку их материального положения для обеспечения объективности и актуальности назначения пособий.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00" y="1662462"/>
            <a:ext cx="5148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адресного подхода и опасность дискриминации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бюрократические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проверки нуждаемости требует значительных временных и финансовых ресурсов, что ведёт к усложнению и задержкам в предоставлении помощи нуждающимся.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ошибок при оценке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определении доходов и состава семей часто приводят к необоснованным отказам или неправильному распределению пособий, что ухудшает качество социальной поддержки.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дискриминации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Субъективность оценки нуждаемости может вызвать дискриминацию отдельных категорий граждан, снижая доверие к системе социальной защиты и нарушая принципы справедливости.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получателей социальной помощи в России и за рубежом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получателей помощи в 2020–2021 годах связан с экономическими последствиями пандемии и принятыми мерами поддержки во всех странах.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более развитой системой социальной защиты показывают выше долю поддержки населения, что отражает стремление обеспечить большую социальную стабильность.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Распространено мнение, что получение социальной помощи порождает иждивенческие настроения и снижает мотивацию к самостоятельному достижению благополучия.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стереотипы и общественная реакция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Стигматизация получателей формирует негативное общественное отношение, что препятствует социальной интеграции и усиливает социальное разделение в обществе.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Подобное восприятие осложняет реформы системы социальной защиты и снижает эффективность мер по борьбе с бедностью и неравенством.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получения социальной поддержки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взаимодействия граждан с органами социальной защиты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выплаты безработным и семьям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правительство России ввело временные выплаты безработным и расширило помощь семьям с детьми, чтобы снизить негативное влияние кризиса на уязвимые слои населения.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процедур и расширение списка получателей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реагирования на пандемию были смягчены условия оформления пособий и увеличен бюджет социальной поддержки, что позволило охватить больше нуждающихся граждан.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пандемии COVID-19 и адаптация системы социальной защиты
</a:t>
            </a:r>
            <a:endParaRPr lang="en-US" sz="2046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несправедливого распределения социальной помощи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 к органам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распределение средств вызывает у граждан сомнения в справедливости и эффективности государственных социальных программ.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социальной напряжённости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поддержка провоцирует конфликты между социальными группами и усиливает разрыв между богатыми и бедными.
</a:t>
            </a:r>
            <a:endParaRPr lang="en-US" sz="1366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протестных настроений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среди молодежи и семей с низкими доходами ведёт к увеличению активности гражданского общества и требованиям перемен в социальной политике.
</a:t>
            </a:r>
            <a:endParaRPr lang="en-US" sz="12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расширение социальной поддержки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электронных государственных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портала Госуслуги и электронных заявлений упрощает доступ граждан к социальной помощи, повышает прозрачность процессов и сокращает бюрократию. Такой подход улучшает взаимодействие общества и власти.
</a:t>
            </a:r>
            <a:endParaRPr lang="en-US" sz="1222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уязвимых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Уделяется особое внимание сельским районам, где расширяется комплексная социальная поддержка. Это включает доступ к информации и дополнительные меры, направленные на сокращение региональных различий.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внедрение безусловного базового дохода как способа гарантированной поддержки всех слоев населения, независимо от их социального положения.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социальной политики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 контроля за уровнем нуждаемости позволит более эффективно распределять ресурсы и снизить риск ошибок и коррупции в системе социальной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более сбалансированной системы перераспределения направлено на уменьшение социального неравенства и повышение эффективности использования государственных средств.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Подчеркивается важность ответственности государственных органов и граждан за совместное формирование справедливой и устойчивой социальной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социальной защиты: вызовы и новые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социальной защиты реформируется для повышения справедливости через сочетание адресной поддержки и универсальных мер, прозрачность процедур и вовлечение общества в диалог о будущем.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2026-05-07T20:25:40Z</dcterms:created>
  <dcterms:modified xsi:type="dcterms:W3CDTF">2026-05-07T20:25:40Z</dcterms:modified>
</cp:coreProperties>
</file>