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веществ: фундаментальный процесс жизни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жизненно важный обмен веществ и энергией во всех клетках организма.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открытие механизмов транспорта веществ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выявили полупроницаемость клеточных мембран и обнаружили движение ионов, что стало основой современной биологии и медицины.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транспорта веществ и его ключевые задачи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— это перемещение питательных и иных молекул через клеточные мембраны, обеспечивающее потребности клеток.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удаляет продукты обмена и поддерживает химический баланс внутри клеток для нормального функционирования организма.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транспорт веществ играет важную роль в дыхании, росте и стабилизации внутренней среды клеток (гомеостазе).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механизмов транспортировки веществ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не требует энергии: молекулы движутся по градиенту концентрации — из области повышенной концентрации в пониженную.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 массовый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расходует энергию АТФ для перемещения веществ против градиента, а массовый транспорт обеспечивает перенос крупных частиц через мембрану.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сравнительной скорости пассивного и активного транспорта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ускоряется при росте разницы концентраций, активный — стабилен вне зависимости от концентрации.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и обеспечивает движение веществ в обратном градиенту направлении, обеспечивая важные функции клетки.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пассивного транспорта: диффузия и осмос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самостоятельное движение молекул красителей из насыщенной области в менее насыщенную до выравнивания концентраций.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перемещение воды через полупроницаемую мембрану к области с более высокой концентрацией растворённых веществ для поддержания баланса.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происходят без затрат клеточной энергии и участвуют в регулировании жидкостей внутри живых организмов.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пассивного транспорта в природе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кислорода в лёгких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при дыхании проникает из воздуха в кровь человека благодаря разнице концентраций, что обеспечивает снабжение клеток кислородом.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 корнями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поглощают воду из почвы через осмос, поддерживая внутриклеточный тургор и обеспечивая рост растения.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углекислого газа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свободно проходит из клеток животных в кровь через мембраны, помогая организму избавиться от отходов обмена веществ.
</a:t>
            </a:r>
            <a:endParaRPr lang="en-US" sz="12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АТФ для перемещения молекул против естественного градиента концентрации.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баланс ионов натрия и калия в клетках, что важно для передачи нервных импульсов и работы мышц.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почках этот механизм возвращает полезные вещества из первичной мочи обратно в кровь, сохраняя ресурсы организма.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транспорт: энергетика и примеры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пассивного и активного транспорта веществ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двух типов транспорта: энергия, направление, примеры и скорость перемещения веществ.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механизма взаимодополняют друг друга, обеспечивая жизненно важные функции клетки.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белков-переносчиков в мембранном транспорте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Белки-переносчики обеспечивают выборочный и регулируемый проход молекул и ионов через клеточную мембрану.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переносят глюкозу, аминокислоты и электролиты, поддерживая питание и баланс клетки.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этих белков вызывают наследственные болезни, такие как муковисцидоз, влияя на здоровье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мембранных насосов: пример натрий-калиевого насоса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Натрий-калиевый насос активно переносит 3 иона натрия из клетки наружу и 2 иона калия внутрь, используя энергию, получаемую при гидролизе АТФ. Этот процесс поддерживает важный ионный градиент, необходимый для функций клеток.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разности потенциалов на мембране обеспечивает передачу нервных импульсов и регулирует объем клетки, предотвращая ее набухание или усадку. Иллютрация демонстрирует основные этапы работы насоса.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транспорта веществ в клетке: этапы и контроль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и последовательность процессов при перемещении веществ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и массовый транспорт: особенности эндоцитоза и экзоцитоза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Эндоцитоз — процесс захвата клеткой крупных молекул или частиц, при котором мембрана образует пузырек для их поглощения внутрь клетки. Существует фагоцитоз — поглощение твёрдых частиц, и пиноцитоз — всасывание жидкостей.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Экзоцитоз обеспечивают выброс веществ наружу через слияние пузырьков с мембраной. Этот механизм важен для выделения гормонов, нейротрансмиттеров и удаления ненужных продуктов обмена из клетки.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фагоцитозе, например, лейкоциты поглощают микробы для защиты организма, одновременно улучшая иммунный ответ и уничтожая опасные патогены внутри.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транспорт позволяет клеткам адаптироваться к изменяющимся условиям путем быстрой реакции с помощью переноса крупных молекул и органелл, что поддерживает гомеостаз.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у растений: роль ксилемы и флоэмы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— путь воды и минеральных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и растворённые минеральные вещества от корней к листьям. Процесс поддерживается корневым давлением и испарением воды через листья — транспирацией. Эти движения обеспечивают питание и поддержание тургора растений.
</a:t>
            </a:r>
            <a:endParaRPr lang="en-US" sz="1159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— транспорт сахаров и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продукты фотосинтеза, например, сахара, от листьев к другим частям растения, включая корни и молодые побеги. Этот транспорт осуществляется с помощью активных механизмов и обеспечивает энергию для роста.
</a:t>
            </a:r>
            <a:endParaRPr lang="en-US" sz="1185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осмоса и активного транспорта в поглощении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помогает растениям удерживать воду в клетках, а активный транспорт необходим для активного поглощения минеральных и органических веществ из почвы в корневые клетки.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системы у животных: роль крови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у позвоночных переносит кислород с помощью эритроцитов, обеспечивая снабжение тканей жизненно важным газом для дыхания и энергетического обмена. Это ключевой механизм поддержания жизнедеятельности.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 транспортирует питательные вещества и гормоны, распределяя их по всему телу, что способствует координации физиологических процессов и регуляции обмена веществ.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осуществляют иммунную защиту, перемещаясь между тканями и кровью, а в капиллярах происходит активный обмен веществ, поддерживающий гомеостаз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скорости транспорта у организмов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скорости транспорта напрямую связана с особенностями строения и потребностями организма. У млекопитающих она значительно выше из-за развитой кровеносной системы.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специализированные системы у животных обеспечивают быструю доставку веществ в ткани, что важно для поддержания сложных функций организма.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транспорта веществ: медицинские и биологические последствия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возникает из-за дефектов в хлоридных каналах, что приводит к нарушению секреции и накоплению густой слизи, вызывающей тяжелые заболевания дыхательных путей.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Гликогенозы связаны с нарушениями передачи глюкозы и её метаболизма, что вызывает накопление или дефицит энергии в клетках, отрицательно влияя на их функции.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осмоса приводит к развитию отёков, так как вода неправильно распределяется между тканями и кровеносным руслом, вызывая отеки и другие сбои.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сбои в транспортных механизмах сказываются на обменных процессах, ведут к накоплению токсинов и ухудшению работы жизненно важных систем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 повседневной жизни и природе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транспорта при заживлении ран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быстрого восстановления тканей аминокислоты, глюкоза и кислород быстро доставляются к повреждённым клеткам. Этот процесс ускоряет регенерацию и поддерживает защитные функции кожи.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глюкозы после приёма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глюкоза активно переносится из кишечника в кровь с помощью специализированных белков-переносчиков, обеспечивая клетки энергией и поддерживая уровень сахара в крови.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в пересыхающих растениях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засухи осмос помогает растениям сохранять внутреннюю влагу, уменьшая потерю воды через поверхность и поддерживая жизненные функции тканей даже при недостатке влаги.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механизмы транспорта позволили организмам развиваться, формируя разнообразие видов и повышая выживаемость в различных экологических нишах.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постоянного движения веществ поддерживает процессы роста, деления клеток и реакции на внешние раздражители, что важно для адаптации и функционирования.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этих механизмах ограничивают жизнеспособность и снижают приспособляемость, что может привести к вымиранию видов или возникновению заболеваний.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значение транспорта веществ для жизни и эволюции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фундаментальная роль транспорта веществ в биологии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— основа жизнедеятельности и выживания организмов. Его изучение раскрывает ключевые механизмы, важные для науки, медицины, экологии и устойчивого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2026-05-09T22:41:12Z</dcterms:created>
  <dcterms:modified xsi:type="dcterms:W3CDTF">2026-05-09T22:41:12Z</dcterms:modified>
</cp:coreProperties>
</file>