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член предложения: что важно знать в 7 классе
</a:t>
            </a:r>
            <a:endParaRPr lang="en-US" sz="3076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деепричастие помогает точно передавать действие и пунктуацию?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знакомство с деепричастием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глаголом, но не изменяется по родам, числам и падежам. Оно помогает увидеть дополнительное действие и понять, почему в предложении появляется обстоятельство.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деепричастия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вместе с основным или немного раньше него. Оно не сообщает отдельный предмет, а уточняет, что делает тот же действующий человек или предмет.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причина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деепричастие показывает, почему действие произошло или при каком условии оно стало возможным. Это делает смысл предложения более точным и помогает понять связь между действиями.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способа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деепричастие отвечает на вопрос, как совершается действие. Оно передаёт движение, темп, характер поступка и помогает не перегружать текст лишними предложениями.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времени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показать последовательность событий: сначала одно действие, затем другое. Благодаря этому предложение становится яснее, а рассказ — живее и 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деепричастия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важные признаки деепричастия и посмотрим, как они помогают узнать его в 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связь с глаголом, но в предложении чаще всего ведёт себя как обстоятельство.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деепричастие является обстоятельством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отвечать на вопросы как? когда? почему? при каком условии? с какой целью? Поэтому оно поясняет не предмет, а обстоятельства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обстоятельственные вопросы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всегда связано с глаголом-сказуемым и уточняет его. Благодаря этому деепричастие помогает раскрыть, как именно происходит главное действие в 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Относится к сказуемому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существительного, деепричастие не называет предмет. Оно не может быть подлежащим, потому что сообщает только добавочное действие или состояние.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обозначает предмет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синтаксическом анализе деепричастие обычно подчеркивают как обстоятельство. Так легче увидеть его роль и правильно объяснить смысл предложения.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подчёркивается как обстоятельство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пошагово определить форму слова и её синтаксическую роль.
</a:t>
            </a:r>
            <a:endParaRPr lang="en-US" sz="17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деепричастия с главным действием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действующее лицо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относится к тому же лицу, что и сказуемое. Если в предложении два действия, они должны принадлежать одному и тому же герою или предмету.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ошибку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относится к другому лицу, возникает грамматическая ошибка. Проверка связи помогает избежать неточного и смешного звучания предложения.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связь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живёт отдельно: она уточняет основное действие. Именно поэтому важно сначала найти сказуемое, а потом проверить, кто выполняет добавочное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выражает деепричастие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деепричастие чаще всего помогает показать способ действия и связать два события в одном 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приходится на значение «как?»: именно оно чаще всего делает действие более наглядным и последовательным.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грамматики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синтаксического разбора предложения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у гнезда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расправил крылья и выпрыгнул из гнезда. В этом коротком эпизоде хорошо видно, как одно действие подготавливает другое. Схема помогает заметить, где находится сказуемое и какое слово уточняет его смысл.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 середине предложения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«Птенец, расправив крылья, выпрыгнул из гнезда» показывает, что добавочное действие выделяется с двух сторон запятыми. Оно связано со сказуемым и помогает точнее представить движение птицы.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схема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показать подлежащее, сказуемое и деепричастный оборот разными частями. Тогда сразу видно, что оборот не является главным сообщением, а лишь уточняет, как произошло основное действие.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 — это деепричастие вместе с зависимыми словами. Он образует единое смысловое целое и в предложении выполняет роль обстоятельства добавочного действия.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деепричастный оборот выделяется запятыми. Знаки препинания показывают его границы и помогают правильно прочитать предложение без смысловой ошибки.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делает речь точнее, потому что объединяет два действия в одном предложении. Это удобно, когда важно не повторять одно и то же лицо несколько раз.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читается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деепричастие, а затем посмотреть, есть ли рядом слова, которые к нему относятся. Если такие слова есть, перед нами деепричастный оборот.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узнать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57175"/>
            <a:ext cx="4814700" cy="23068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причастие и наречие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перепутать похожие формы и правильно определить синтаксическую роль слова в 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узнаётся по глагольной основе и значению добавочного действия, а в предложении чаще всего выступает как обстоятельство.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сопоставление деепричастия, причастия и наречия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вопросу, неизменяемости и связи с действующим лицом помогает избежать путаницы с глаголом и наречием.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быстро проверить слово и не спутать деепричастие с похожими формами.
</a:t>
            </a:r>
            <a:endParaRPr lang="en-US" sz="1575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школьного разбора деепричастия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деепричастия нужны в 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полезны в рассказах, описаниях и инструкциях, где важно показать связь между двумя действиями.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деепричастие помогает сделать речь краткой и точной, сохранив живой и последовательный характер высказывания.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«Деепричастие как член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деепричастие и деепричастный оборот чаще всего обособляются. Запятые показывают, где начинается и заканчивается добавочное действие, чтобы смысл предложения читался точно и без лишней паузы.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нужны запятые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запятая отделяет дополнительное действие от основного, а при чтении подсказывает, где делать остановку. Это делает предложение более понятным и помогает избежать ошибок в разборе.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понять смысл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между подлежащим и сказуемым, он может заметно усложнить чтение. Поэтому важно сразу выделять его границы и не терять связь с главным действием.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середина предложения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деепричастия как члена предложения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форму слова, его связь с глаголом и синтаксическую роль.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из школьной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после уроков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Смеясь, дети выбежали во двор и сразу начали играть в мяч. Деепричастие показывает, что действие происходило одновременно с главным событием, поэтому предложение звучит живо и легко представляется.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началу работы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Услышав звонок, ученики быстро сели за парты и приготовили тетради. Здесь добавочное действие происходит раньше основного, и именно это помогает понять последовательность событий в школьной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7320" y="1175216"/>
            <a:ext cx="446525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деепричастий и их синтаксическая 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деепричастие в предложении обычно связано с обстоятельственным значением и поясняет основное действие.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деепричастие уточняет действие сказуемого и выполняет роль обстоятельства, а не подлежащего или определения.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разборе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главное действие в предложении, выраженное сказуемым. Только после этого проверяйте, относится ли к нему деепричастие и не перепутана ли связь слов.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сказуемое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называть добавочное действие и отвечать на вопросы что делая? или что сделав? Если слово обозначает признак предмета или действия, это уже другая часть 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значение и вопрос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бывает подлежащим и не заменяет сказуемое. Оно всегда связано с тем же действующим лицом, что и главное действие, поэтому важно проверить общий смысл предложения.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связь в предложении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изучение темы «Деепричастие как член предложения»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темы помогает перейти от формы слова к его синтаксической роли и правилам постановки запятых.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разбор строится по цепочке: форма, значение, роль в предложении и пунктуация. Так легче избежать ошибок.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анализа по теме «Деепричастие как член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деепричастии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добавочное действие, делает речь точнее и в предложении чаще всего выступает обстоятельством. Умение узнавать его по вопросам и связи со сказуемым особенно важно для грамотного разбора и пунктуации.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2026-05-28T15:52:57Z</dcterms:created>
  <dcterms:modified xsi:type="dcterms:W3CDTF">2026-05-28T15:52:57Z</dcterms:modified>
</cp:coreProperties>
</file>