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позиции на дереве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одна игра превращается в множество вариантов — от корня до выигрышных листьев.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деревья учат логике и перебору вариантов. В простых играх, например в крестиках-ноликах или ходилках, каждый ход создаёт новую позицию. У одной позиции бывает 2, 3 и больше продолжений, и сравнивать их становится важнее.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игровые деревья в информатике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старт игры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начальная позиция, с которой начинается игра. От неё расходятся ветви, потому что игрок выбирает разные ходы. Каждый выбор приводит к новой позиции и новому вопросу.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и листья: как разворачиваются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это конечные позиции, где игра заканчивается или ходов больше нет. Они показывают итог: победа, поражение или ничья. Так дерево похоже на карту приключений по ходам.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ветви и листья дерева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— это текущее состояние игры в конкретный момент. В ней важно, чья очередь ходить, чтобы понимать, кто выбирает следующий ход. Также учитывают расположение элементов на поле.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признак — какие правила действуют сейчас. Если правила и расположение одинаковы, одна и та же позиция может встретиться в разных играх. Тогда мы узнаём её по описанию, а не по прошлым ходам.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важнее не то, как вы дошли до состояния, а что можно сделать дальше. Позиция отвечает на вопрос: какие ходы открыты прямо сейчас и какие варианты начнутся после каждого выбора.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позиция в игре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различаются количеством возможных ходов. Одни дают много выбора, другие почти не оставляют вариантов. Чем больше выбора, тем больше путей может получиться в будущем.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считается более удобной, если из неё можно сделать хороший ход. Хороший ход помогает подготовить преимущество и усложнить ответ соперника. Иногда это звучит как «выбрать лучший момент» для атаки.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изменение заметно влияет на результат. Например, если появляется одна свободная клетка или блокируется проход, меняются доступные ходы. Из-за этого может поменяться исход всей игры.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позиции сравнивают: они не одинаковые по возможностям. Умение увидеть различия помогает не просто играть, а принимать решения осмысленно, шаг за шагом.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позиции отличаются друг от друга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стартовой позиции к конечным исходам через цепочку ходов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дерево игры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с выбором и без выбора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позициях есть много ходов, а в других — только один. Если выбор большой, игрок может пробовать разные идеи. Если выбора нет, остаётся действовать точно по правилам.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ходов больше нет, позиция становится конечной. Именно в таких точках игра заканчивается: кто-то достигает цели, кто-то терпит неудачу, иногда получается ничья. Это важные «точки финиша» в дереве.
</a:t>
            </a:r>
            <a:endParaRPr lang="en-US" sz="1393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узлы помогают понять, какие ранние ходы привели к результату. Сравнивая ветки, видно, где игроку повезло, а где он попал в неудачное продолжение. Так дерево учит видеть причинно-следственные связи.
</a:t>
            </a:r>
            <a:endParaRPr lang="en-US" sz="13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 даёт хорошие возможности для следующего хода. Из неё обычно проще найти выгодное действие и меньше рисков. Игрок как будто «держит нити» и может выбирать стратегию.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позиция оставляет мало полезных вариантов. Часто она помогает сопернику: у него появляется удобное продолжение. Тогда даже правильный на вид ход может быстро привести к неприятностям.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примерах сильной бывает позиция, где можно выбрать из нескольких удачных ходов. Слабой — где почти любой ход ведёт к неудобному продолжению, и соперник быстро перехватывает инициативу.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позиции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ошибочный выбор в дереве может испортить результат через несколько шагов. Сначала всё может выглядеть нормально, а затем окажется, что соперник получил выгодную позицию. Так «маленькая ошибка» растёт в большую проблему.
</a:t>
            </a:r>
            <a:endParaRPr lang="en-US" sz="1308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короткий путь кажется удобным, но позже превращается в ловушку. Для примера можно представить развилку: одна дорога ведёт к удачному продолжению, другая — к тупику. Игровое дерево помогает заметить это заранее.
</a:t>
            </a:r>
            <a:endParaRPr lang="en-US" sz="1378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неверный ход меняет всё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Просматривают все 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какие ходы доступны из текущей позиции. Каждый вариант даёт своё будущее. Даже если ход кажется «очевидным», его всё равно сравнивают с остальными.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Сравнивают ответы соперника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хода проверяют, что сможет сделать соперник. Лучший вариант стараются выбирать так, чтобы противнику было сложнее найти выгодные ходы.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Выбирают ход с меньшим риском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выбирают тот ход, который ведёт к позиции с меньшим числом хороших возможностей у противника. Это похоже на маршрут в лабиринте: важно не свернуть в тупик.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лучший ход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разбирать дерево игры: от текущего состояния — к поиску хода и проверке последствий.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позиции шаг за шагом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76658"/>
            <a:ext cx="542108" cy="48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246" y="1838242"/>
            <a:ext cx="488869" cy="55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дерева и итог игры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Победный лист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видно, что игрок довёл свою дорогу до успеха. По таким конечным точкам легче восстановить, какие первые шаги были удачными, и повторить правильный план.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Проигрышный лист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лист показывает поражение, значит ранний ход привёл к невыгодной цепочке. Просматривая путь до листа, можно заметить, где именно началась «неприятная» последовательность действий.
</a:t>
            </a:r>
            <a:endParaRPr lang="en-US" sz="161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Ничейный лист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игра заканчивается без победителя. Ничейные листья помогают понять, какие ходы приводят к равным возможностям. Это полезно для спокойной, защитной стратегии.
</a:t>
            </a:r>
            <a:endParaRPr lang="en-US" sz="17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разных ветках дерева встречается одинаковая позиция: те же фишки, та же очередь и те же правила. Это означает, что игрок снова попал в то же состояние игры.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Совпадения помогают сравнивать пути честно: не нужно считать один и тот же вариант дважды. Если позиция повторилась, результаты дальше тоже будут похожими по логике продолжений.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такие повторяющиеся состояния используют при поиске решений. Это ускоряет разбор, потому что при повторе можно опираться на уже известные проверки, а не начинать всё заново.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позиции на разных ветках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Схема, которая превращает выбор в карту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показывает, как из одной позиции вырастает много вариантов. Кружки обозначают позиции, стрелки — ходы, а короткие подписи помогают не теряться. Так дерево становится понятной картой приключений.
</a:t>
            </a:r>
            <a:endParaRPr lang="en-US" sz="1475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даже для начинающих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особенно важно: мозгу легче «видеть» историю игры. Благодаря картинке быстро находятся корень, ветви и листья. Вы сразу понимаете, где начинаются решения и чем они заканчиваются.
</a:t>
            </a:r>
            <a:endParaRPr lang="en-US" sz="1386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дерево удобно изучать с рисунком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крестиках-ноликах дерево небольшое: ходов немного, а ветви легко проследить от старта до конца. Поэтому можно быстро увидеть, какие решения ведут к победе, а какие — к поражению.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ходилках и простых настольных играх каждый ход меняет следующую позицию, значит дерево тоже растёт. Даже без сложных правил видно, как одна клетка или шаг меняют дальнейшие варианты.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шахматах дерево намного больше: ходов очень много, а выборов после каждого хода становится ещё больше. Поэтому полностью просчитать все ветви сразу почти невозможно — нужно учиться разбирать часть вариантов.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игра, тем важнее аккуратный порядок проверки. Дерево помогает не гадать: вы рассматриваете ходы по очереди, сравниваете продолжения и постепенно находите лучший маршрут.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в простых играх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пример: два выбора из одной позиции дают разные последствия.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плохого и хорошего хода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разбор получался аккуратным, считайте ходы по порядку и обязательно отмечайте, чья очередь. Так вы не поменяете местами действия игроков и не сделаете ошибочный вывод о результате.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пропускайте ни одной ветви: даже «похожий» ход может привести к новому продолжению. Если ветку пропустить, дерево становится неполным и сравнение вариантов теряет смысл.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каждую позицию отдельно и фиксируйте, что именно меняется после хода. Короткие ветки легче читать, чем длинные: их проще проследить до листа и понять причину исхода.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дерево аккуратное, оно помогает думать спокойно. Тогда даже начинающий исследователь видит корень, понимает логику роста ветвей и быстро находит, какие решения ведут к победе, а какие — в тупик.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запутаться в дереве игры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 разбора позиции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у игрока есть три хода, и их нужно проверить по очереди. Сначала рассматривают первый: он даёт сопернику слишком много свободы и портит перспективы.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второй вариант: он ведёт к тупику, то есть дальнейшая игра не приносит пользы. В такие моменты дерево особенно хорошо показывает, где «заканчивается» надежда.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 третий ход: он сохраняет хороший выбор и не отдаёт инициативу сразу. Сравнение трёх путей показывает, почему лучший результат часто получается не первым и не «быстрым».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и развилки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настольных играх каждый ход открывает новую ветку вариантов. Игрок на развилке выбирает путь, а дальше правила ведут к следующему состоянию. Именно поэтому разбор превращается в путешествие по карте решений.
</a:t>
            </a:r>
            <a:endParaRPr lang="en-US" sz="105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стратегии: планирование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стратегиях решения множатся с каждым шагом, и игроку нужно понимать последствия. Дерево помогает мысленно «развернуть» будущие ходы и сравнить планы. Так легче выбрать стратегию, а не угадывать наугад.
</a:t>
            </a:r>
            <a:endParaRPr lang="en-US" sz="930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Головоломки: проверка идеи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головоломках один выбор может создать несколько продолжений. Дерево удобно, потому что показывает конечные исходы: куда ведёт решение и где появляются тупики. Поэтому любую попытку можно разобрать как цепочку шагов.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игровые деревья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Знание, которое помогает думать на один-два хода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позиций на дереве игры показывает, как один ход меняет следующий, а разные ветви приводят к разным итогам. Умение разбирать по шагам развивает внимательность и логическое мышление.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2026-05-12T12:04:52Z</dcterms:created>
  <dcterms:modified xsi:type="dcterms:W3CDTF">2026-05-12T12:04:52Z</dcterms:modified>
</cp:coreProperties>
</file>