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5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Побег: основные черты и значение в жизни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5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соединяет стебель, листья и почки, обеспечивая рост и питание растения.
</a:t>
            </a:r>
            <a:endParaRPr lang="en-US" sz="38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побегов началось в XVII веке и стало фундаментом классификации растений. Современные исследования подтверждают их важность для роста, адаптации и устойчивости растений.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побегов и их роль в природе
</a:t>
            </a:r>
            <a:endParaRPr lang="en-US" sz="2827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представляет собой надземную часть растения, формируемую стеблем, листьями и почками, отвечающую за жизненно важные процессы.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побега включают фотосинтез, поддержку листьев и транспорт воды и питательных веществ по растению.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также обеспечивают размножение и занимают пространство, образуя новые побеги и расширяя растение.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побега и его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обеспечивает опору и транспорт воды через сосудистую систему. Его структура адаптирована к выполнению этих функций эффективно.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побега: ключевые компоненты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— центральная ось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осуществляют фотосинтез и испарение, а почки служат зачатками новых органов для роста и размножения растений.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почки — важные органы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 боковые побеги: особенности
</a:t>
            </a:r>
            <a:endParaRPr lang="en-US" sz="2895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побег — основная вертикальная ось растения, обеспечивающая основное направление роста и развитие кроны.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побеги отходят от главного, способствуют формированию густой кроны и участвуют в вегетативном размножении растения.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и междоузлия: основы структуры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состоит из узлов, где крепятся листья, и междоузлий — промежутков между ними. Такое строение обеспечивает прочность и гибкость растения.
</a:t>
            </a:r>
            <a:endParaRPr lang="en-US" sz="142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Ксилема: магистраль вода и минеральных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перемещает воду и растворённые минералы от корней к листьям, поддерживая жизненные процессы и фотосинтез.
</a:t>
            </a:r>
            <a:endParaRPr lang="en-US" sz="1377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Флоэма: транспорт органики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4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отвечает за распределение органических веществ, произведённых в листьях, по всем частям растения для роста и развития.
</a:t>
            </a:r>
            <a:endParaRPr lang="en-US" sz="1416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стебля и его функции
</a:t>
            </a:r>
            <a:endParaRPr lang="en-US" sz="29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листья имеют одну пластинку, выполняют фотосинтез и регулируют испарение, обеспечивая газообмен между растением и средой.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листьев побега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листья состоят из нескольких листочков, что увеличивает площадь фотосинтеза и адаптирует растение к различным условиям.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почки: рост и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почки формируют новые побеги или листья, способствуя росту растения и его размножению вегетативным способом.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Генеративные почки: начало цветения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Генеративные почки дают начало цветам, что обеспечивает половое размножение и образование плодов для дальнейшего распространения.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виды почек и их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23237"/>
            <a:ext cx="4151400" cy="18009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компоненты побега, их функциональные задачи и примеры растений, где эти части отчетливо выражены.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побега выполняет уникальную функцию, обеспечивая целостное развитие растения.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побега и их функции: сравнительная таблица
</a:t>
            </a:r>
            <a:endParaRPr lang="en-US" sz="2502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«Школьная биология», 2021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питательных веществ направляется к листьям для активного фотосинтеза в период роста.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ресурсов отражает приоритеты растения: питание листьев для энергии и развитие почек для роста.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«Биология растений», 2022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питательных веществ по побегу
</a:t>
            </a:r>
            <a:endParaRPr lang="en-US" sz="270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побега из почки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Биологические исследования побегового развития, 2023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напрямую влияет на процессы фотосинтеза, определяя скорость синтеза органических веществ и, соответственно, темпы роста побега.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рост и развитие побега
</a:t>
            </a:r>
            <a:endParaRPr lang="en-US" sz="2405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 и почвы регулирует водный баланс растения, нехватка влаги препятствует клеточному делению и приводит к угнетению роста.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питание обеспечивает необходимыми элементами, например, азотом и калием, влияющими на структурное развитие и физиологическую активность побега.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условия среды существенны: при пониженных температурах жизненные процессы замедляются, и рост побега снижается.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299" y="1213600"/>
            <a:ext cx="45726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Ауксины стимулируют удлинение клеток стебля, поддерживая вертикальный рост побегов. Они также регулируют вызревание тканей и направленность роста.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Гормоны: регуляторы роста побега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2167425" y="2571750"/>
            <a:ext cx="3244500" cy="15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Цитокинины активируют клеточное деление в боковых почках, способствуя развитию боковых побегов и кустистости растения, что увеличивает его адаптивные возможности.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ивы самый высокий темп роста, что связано с быстрым формированием новых побегов в условиях влажных обитаний.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побегов зависит от биологических особенностей растений и их экологической ниши, что отражается на скорости развития.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сад,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побегов у различных растений
</a:t>
            </a:r>
            <a:endParaRPr lang="en-US" sz="29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Клубень: хранитель ресурсов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 на примере картофеля служит для накопления крахмала и воды, что помогает растению переживать неблагоприятные периоды и поддерживать рост при новых условиях.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Усики: помощники в закреплении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гороха — тонкие, гибкие побеги, облегчающие закрепление на опорах, обеспечивая доступ к лучам света и увеличивая фотосинтетическую площадь растения.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Луковица: запас питательных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лука хранит питательные вещества и воду в сочных мясистых чешуях, обеспечивая выживание и быстрое развитие растения после зимовки или засухи.
</a:t>
            </a:r>
            <a:endParaRPr lang="en-US" sz="127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Модификации побега и их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реализует функции фотосинтеза и транспортировки воды с минеральными веществами от корней к листьям, обеспечивая питание всего организма.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побега для жизнедеятельности растения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поддерживает образование цветков и плодов, а также способствует регенерации после травм, гарантируя продолжение жизненного цикла растения.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свет и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активно растут в направлении света, обеспечивая растению преимущество в борьбе за пространство с другими растениями и увеличивая шансы на выживание.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микроклимата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побегов создают тень и влажность под кроной, защищая растение от перегрева и иссушения, а также снижают повреждения от ветра и механических факторов.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побегов в природе
</a:t>
            </a:r>
            <a:endParaRPr lang="en-US" sz="28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отдельных растений, таких как чай и картофель, являются объектом сбора урожая, служа источником ценных продуктов питания и сырья.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использование побегов человеком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побеги применяются для вегетативного размножения культур, к примеру, черенкование винограда и смородины улучшает качество посадочного материала.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лесном хозяйстве способность побегов к регенерации играет ключевую роль в восстановлении древесных массивов после вырубок и пожаров.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разнообразии побегов
</a:t>
            </a:r>
            <a:endParaRPr lang="en-US" sz="2692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 способен вырастать до 120 см в сутки, что является рекордной скоростью роста среди растений и обеспечивает быстрое восстановление при благоприятных условиях.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африканские растения обладают видоизменёнными побегами, напоминающими колючки, что служит защитой от животных и уменьшает потерю влаги в засушливом климате.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побегов в жизни растений и человека: итоги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— основа жизнедеятельности растения, обеспечивающая рост, адаптацию и воспроизводство. Их значение отражается в экологии и экономике человека.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2026-05-09T11:09:54Z</dcterms:created>
  <dcterms:modified xsi:type="dcterms:W3CDTF">2026-05-09T11:09:54Z</dcterms:modified>
</cp:coreProperties>
</file>