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безопасного поведения в толпе и паника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растеряться в плотной толпе и избежать опасности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2442450" y="4422325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557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школьнику важно знать правила поведения в толпе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линейки, концерты, метро и торговые центры могут быстро стать тесными и шумными. Простые правила помогают не потерять ориентир, сохранить спокойствие и вовремя получить помощь.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вызывает панику в толпе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шумной обстановке люди часто ориентируются на поведение окружающих, а не на точную информацию.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Паника чаще начинается не из-за самой опасности, а из-за передачи страха и неясности действий.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основам безопасности жизнедеятельности; обобщение типичных причин паники, 2025.
</a:t>
            </a:r>
            <a:endParaRPr lang="en-US" sz="9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паника превращается в опасную ситуацию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пугается, он хуже оценивает расстояние, выходы и движение вокруг. Из-за этого появляются резкие действия, которые мешают другим и усиливают общий хаос.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крик, бег или остановка могут вызвать повторение тех же действий у соседей. Толпа начинает сжиматься, а в центре потока растет давление на людей.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плотнее поток, тем выше риск падений, ушибов и потери ориентации. Опасность особенно быстро растет там, где проход узкий, а выходов мало.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опасной толпы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Неровное движение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толпа движется рывками: люди то ускоряются, то резко останавливаются. Между ними почти нет свободного места, поэтому любое движение сразу передается дальше.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сигналы тревоги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обстановке слышны крики, команды, свист и шум у выхода. Если люди начинают резко смещаться в одну сторону, это знак повышенного сжатия.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и опасное поведение в толпе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действия помогают удержаться в потоке, а какие повышают риск падения и давки.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движение у края потока безопаснее: там меньше давление и больше шансов выбраться в свободную зону.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безопасного поведения в местах массового скопления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955" y="1691475"/>
            <a:ext cx="17865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0430" y="1691475"/>
            <a:ext cx="17865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231" y="17149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57994" y="1691475"/>
            <a:ext cx="208425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081" y="1704308"/>
            <a:ext cx="239100" cy="212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перед выходом в людное место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договориться о месте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важно знать, где встречаться, кто сопровождает, и какой ориентир использовать, если группа разделится. Это помогает не паниковать и быстрее найти взрослых.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телефон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Заряженный телефон нужен для связи, если человек потерялся или поток разделил группу. Но во время движения нельзя постоянно смотреть в экран и терять внимание.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удобную обувь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нескользкая обувь помогает сохранять равновесие и устойчиво двигаться в толпе. Высокие или неудобные модели повышают риск поскользнуться и упасть.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Закрепить одежду и рюкзак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Шнурки, ремни, капюшоны и лямки должны быть надежно закреплены. Все, что может зацепиться, мешает двигаться и создает лишнюю опасность в плотном потоке.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Освободить руки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предметы в руках мешают быстро реагировать на движение людей и удерживать равновесие. Лучше заранее убрать то, что не нужно держать в потоке.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движения в плотном потоке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Двигайся вместе с общим потоком и не пытайся резко обгонять других. Любое неожиданное движение может вызвать столкновение или потерю равновесия.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Локти держи ближе к корпусу, а руки — у груди. Так проще защитить себя, не задев других и не открывая грудную клетку для удара.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поток становится слишком плотным, смещайся к краю. У стены или у барьера давление обычно ниже, а свободное пространство найти легче.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бежать против движения или пробираться назад через плотную массу людей. Это усиливает давку и мешает тем, кто движется вместе с потоком.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толкаться, кричать без необходимости и резко останавливаться посреди прохода. Такие действия путают других и повышают риск падений.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наклоняться за упавшей вещью, если вокруг тесно. В этот момент человек теряет устойчивость и может сам оказаться на полу.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Нежелательно хвататься за незнакомых людей, перила и узкие ограждения, если это тормозит движение. Лучше сохранить баланс и выбрать более безопасное место.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делать при панике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внезапной панике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правилах безопасного поведения в плотном потоке людей.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потерялся среди людей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Позвони или отправь короткое сообщение взрослому: назови место, ориентир и что видишь рядом. Не уходи в сторону без причины и держи телефон так, чтобы не терять обстановку из виду.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ты оказался один, сразу остановись в безопасном месте и осмотрись. Подойди к стене, колонне, стойке или посту охраны — там легче сохранить спокойствие и не мешать потоку.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рядом упал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Заметь падение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смотри только вниз: быстро оцени, где упал человек и не создаст ли это новую давку вокруг.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Позови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сообщи взрослым, охране или ближайшим людям, чтобы они освободили пространство и остановили напор потока.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 усиливай риск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наклоняйся сверху в тесноте: помогай только после появления свободного места и следи, чтобы голову пострадавшего не задевали шаги.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школьников в толпе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заметнее ошибка, тем быстрее она разрушает порядок движения и отвлекает от ориентиров вокруг.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действия — бег и толчки: они повышают плотность и провоцируют падения. Телефон опасен тем, что снижает внимательность.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типичным ошибкам поведения в толпе на основе правил безопасного поведения; без привязки к статистике
</a:t>
            </a:r>
            <a:endParaRPr lang="en-US" sz="9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274" y="2216293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399" y="2216293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помогают взрослые и службы безопасности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сопровождающие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быстро оценивают ситуацию, собирают детей вместе и подают понятные команды, чтобы группа не распалась и не пошла в разные стороны.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Сотрудники безопасности направляют поток к свободным проходам, следят за плотностью людей и предупреждают образование опасных заторов у входов и выходов.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необходимости они освобождают проход, помогают пострадавшим и организуют безопасное пространство, чтобы движение людей не создавало дополнительного риска.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Организаторы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объявляют нужную информацию, открывают дополнительные выходы и убирают препятствия, если зона становится перегруженной или плохо проходимой.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риск толпы особенно высок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мест показывает, где людям труднее двигаться и быстрее возникает опасная плотность.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там, где много людей и мало свободных проходов. Чем уже выходы и плотнее поток, тем важнее сохранять спокойствие.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характеристик массовых мест: плотность, ширина проходов, шум и число выходов
</a:t>
            </a:r>
            <a:endParaRPr lang="en-US" sz="1178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поза тела в толпе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лучше держать перед грудью, не опуская их вниз. Так проще защитить дыхание, не зацепиться за чужую одежду и сохранить пространство для движения в плотной группе.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положение начинается с ног: стопы стоят уверенно, колени слегка согнуты, а корпус готов сместиться вместе с потоком. Это помогает удержать равновесие при внезапном сжатии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слухи усиливают панику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шумном месте люди слышат обрывки фраз, поэтому непроверенное сообщение легко кажется правдой и вызывает тревогу раньше, чем появляется точная информация.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громко крикнет об опасности, другие могут повторить его поведение, даже не поняв, что происходит. Так страх быстро превращается в хаотичное движение.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Доверять нужно только взрослым, охране, полиции, сотрудникам места и официальным объявлениям. Их команды помогают отличить реальную угрозу от слуха и действовать спокойно.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безопасного действия: идти вперед или остановиться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признаках плотности потока, наличии свободного пространства и указаниях взрослых.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правила, которые легко запомнить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 спокойствие и не поддавайся общему бегу: паника передаётся быстро, а твоя задача — не усиливать опасность своим поведением.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Двигайся вместе с потоком, держи локти ближе к корпусу и по возможности смещайся к краю, где проще удержать равновесие и найти выход.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используй телефон для игр или переписок во время движения: он мешает видеть людей впереди и замечать изменения в плотности толпы.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 ориентиры, не теряй из виду товарищей и сразу обращайся к взрослым, если поток стал слишком плотным или кто-то рядом растерялся.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 готовность защищают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толпе начинается с подготовки и внимательности: спокойные действия, ориентиры рядом и быстрый контакт со взрослыми помогают избежать травм и выйти из опасной зоны.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2026-05-20T23:13:48Z</dcterms:created>
  <dcterms:modified xsi:type="dcterms:W3CDTF">2026-05-20T23:13:48Z</dcterms:modified>
</cp:coreProperties>
</file>