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Иванович Рыленков: поэт Родины, природы и памяти
</a:t>
            </a:r>
            <a:endParaRPr lang="en-US" sz="3141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Смоленщины, войны и человеческой совести.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эпоха Николая Рыленкова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Рыленков начал писать в 1930-е годы, когда поэзия говорила о труде, стране и достоинстве человека. Его взгляды сформировали деревенское детство, газетная работа, военные годы и связь со Смоленском.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479389"/>
            <a:ext cx="3432300" cy="116597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даты жизни Николая Рыленкова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жизни поэта показывает связь его биографии с историей страны.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поэта прошла через ключевые события XX века, а его творчество развивалось вместе с ними.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Н. И. Рыленкове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первые впечатления будущего поэта
</a:t>
            </a:r>
            <a:endParaRPr lang="en-US" sz="2991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335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Тюнино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Будущий поэт вырос в сельской среде, где рано увидел труд, простую жизнь и близость человека к земле.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94125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речь и природа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детства он слышал живую речь, наблюдал поля, леса, реки и смену времён года, запоминая точные детали.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5490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поэзии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впечатления позже стали его главным художественным материалом: простым, ясным и очень образным.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Смоленщина в жизни и творчестве поэта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Смоленск как духовный центр
</a:t>
            </a:r>
            <a:pPr algn="ctr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Рыленкова Смоленск был не только городом, но и местом внутренней опоры. Здесь он работал, писал и чувствовал связь с историей родного края. В его строках Смоленщина звучит как живая память о России.
</a:t>
            </a:r>
            <a:endParaRPr lang="en-US" sz="995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Пейзаж, в котором живёт история
</a:t>
            </a:r>
            <a:pPr algn="ctr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Смоленская земля в его произведениях — это не просто красивые виды. Леса, дороги, памятники и старые сёла напоминают о прошлом, которое нельзя забывать. Природа у поэта всегда связана с судьбой людей и страны.
</a:t>
            </a:r>
            <a:endParaRPr lang="en-US" sz="912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войне и поколениях
</a:t>
            </a:r>
            <a:pPr algn="ctr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Смоленщины у Рыленкова часто соединяются с военной темой. Родной край у него хранит следы испытаний, подвигов и утрат. Поэтому в его стихах рядом стоят пейзаж, история и уважение к тем, кто жил раньше.
</a:t>
            </a:r>
            <a:endParaRPr lang="en-US" sz="101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основных мотивов поэтического наследия Н. И. Рыленкова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поэзии Рыленкова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часто соединяют личное чувство с размышлением о жизни страны и судьбе человека.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Самой заметной темой остаётся память о войне, но рядом с ней всегда стоят Родина и природа.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27" y="1626257"/>
            <a:ext cx="353400" cy="31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751" y="1606659"/>
            <a:ext cx="353400" cy="35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4427" y="1606658"/>
            <a:ext cx="353400" cy="35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101" y="1606659"/>
            <a:ext cx="353400" cy="35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поэтического языка Рыленкова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09758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3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легко понимать, потому что поэт выбирал точные слова и избегал лишней сложности. Это делает его поэзию близкой школьникам и взрослым читателям.
</a:t>
            </a:r>
            <a:endParaRPr lang="en-US" sz="1325" dirty="0"/>
          </a:p>
        </p:txBody>
      </p:sp>
      <p:sp>
        <p:nvSpPr>
          <p:cNvPr id="15" name="Text 3"/>
          <p:cNvSpPr txBox="1"/>
          <p:nvPr/>
        </p:nvSpPr>
        <p:spPr>
          <a:xfrm>
            <a:off x="321426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4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Рыленков умел строить плавный ритм и мягкую интонацию. Из-за этого его строки звучат напевно и запоминаются даже после первого чтения.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533093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4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часто создавал яркие картины природы: дороги, леса, снег, реки, небо. Такие образы помогают почувствовать настроение героя и смысл стихотворения.
</a:t>
            </a:r>
            <a:endParaRPr lang="en-US" sz="1385" dirty="0"/>
          </a:p>
        </p:txBody>
      </p:sp>
      <p:sp>
        <p:nvSpPr>
          <p:cNvPr id="17" name="Text 5"/>
          <p:cNvSpPr txBox="1"/>
          <p:nvPr/>
        </p:nvSpPr>
        <p:spPr>
          <a:xfrm>
            <a:off x="744761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Искренность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3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поэзии нет показной торжественности. Рыленков пишет спокойно и честно, поэтому серьёзные мысли о Родине и памяти звучат особенно убедительно.
</a:t>
            </a:r>
            <a:endParaRPr lang="en-US" sz="137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лирика и тема исторической памяти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Рыленкова прошлое не отделено от настоящего: оно напоминает о долге перед народом, погибшими и теми, кто пережил войну.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говорит о разрушенных деревнях, солдатских потерях и цене мира так, чтобы читатель почувствовал не только боль, но и ответственность.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ценит тишину, труд и достоинство, потому что именно в них он видит верность родной земле и человеческой совести.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стихотворение Рыленкова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из обычного наблюдения у поэта рождается глубокий нравственный смысл.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Рыленков и Великая Отечественная война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войны Рыленков работал фронтовым журналистом и писал тексты, в которых бой показан через переживания людей. Для него особенно важны разлука, утраты и вера в возвращение мира.
</a:t>
            </a:r>
            <a:endParaRPr lang="en-US" sz="1113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тема у поэта всегда связана с памятью и любовью к родной земле. Он показывает, что мужество проявляется не только на поле боя, но и в умении сохранить человечность.
</a:t>
            </a:r>
            <a:endParaRPr lang="en-US" sz="117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561940"/>
            <a:ext cx="3432300" cy="9691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Поэтические, прозаические и переводческие работы Н. И. Рыленкова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жанры и формы в наследии Рыленкова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Творческое наследие Рыленкова включает несколько литературных форм, но в центре остаётся поэзия, связанная с Родиной, памятью и жизнью простого человека.
</a:t>
            </a:r>
            <a:endParaRPr lang="en-US" sz="1105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Рыленков писал в разных жанрах, но все они подчинены общим темам: родной земле, памяти, человеку и нравственной ответственности.
</a:t>
            </a:r>
            <a:endParaRPr lang="en-US" sz="117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и культурная связь между народами
</a:t>
            </a:r>
            <a:endParaRPr lang="en-US" sz="2991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97025" y="1895375"/>
            <a:ext cx="17334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переводческой 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Рыленков обращается к переводам как к важной части литературного труда. Он стремится передать не только смысл, но и интонацию, ритм и образный строй оригинала.
</a:t>
            </a:r>
            <a:endParaRPr lang="en-US" sz="922" dirty="0"/>
          </a:p>
        </p:txBody>
      </p:sp>
      <p:sp>
        <p:nvSpPr>
          <p:cNvPr id="10" name="Text 3"/>
          <p:cNvSpPr txBox="1"/>
          <p:nvPr/>
        </p:nvSpPr>
        <p:spPr>
          <a:xfrm>
            <a:off x="3659350" y="1895375"/>
            <a:ext cx="17334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литературных традиций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произведений народов СССР расширяют его кругозор и укрепляют представление о духовной близости разных культур. Через них он видит общие для людей ценности.
</a:t>
            </a:r>
            <a:endParaRPr lang="en-US" sz="922" dirty="0"/>
          </a:p>
        </p:txBody>
      </p:sp>
      <p:sp>
        <p:nvSpPr>
          <p:cNvPr id="11" name="Text 4"/>
          <p:cNvSpPr txBox="1"/>
          <p:nvPr/>
        </p:nvSpPr>
        <p:spPr>
          <a:xfrm>
            <a:off x="6497600" y="1895375"/>
            <a:ext cx="17334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Сближение народов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Переводческая деятельность становится для Рыленкова способом культурного общения. Она помогает читателям узнать чужую поэзию и почувствовать, что труд, честь и память важны для всех.
</a:t>
            </a:r>
            <a:endParaRPr lang="en-US" sz="93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поэтических текстов Н. И. Рыленкова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Качества поэзии Рыленкова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качества особенно заметны в его лирике о природе, войне и родной земле. Они делают стихи понятными и одновременно глубокими.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Рыленкова сильна сочетанием простоты и смысла: ясная форма помогает точнее выразить серьёзные мысли о человеке и стране.
</a:t>
            </a:r>
            <a:endParaRPr lang="en-US" sz="118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193" y="1491728"/>
            <a:ext cx="452550" cy="51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668" y="2350189"/>
            <a:ext cx="513600" cy="456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193" y="3162412"/>
            <a:ext cx="452550" cy="51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9668" y="4058122"/>
            <a:ext cx="513600" cy="4108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75" y="395475"/>
            <a:ext cx="7967700" cy="61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природы в его стихах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575075" y="1420275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поле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просторы у Рыленкова создают ощущение широты родной земли. Они помогают передать спокойствие, раздумье и тихую силу человека, который чувствует свою связь с местом, где живёт.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575075" y="22484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и дорога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дорога часто становятся образами движения времени и человеческого пути. Через них поэт показывает перемены в жизни, память о прошлом и стремление идти вперёд, не теряя верности себе.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1575075" y="309095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 времена года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сезонов у Рыленкова не просто описывает погоду. Она подчёркивает течение жизни, её повторяемость и обновление, а также напоминает о красоте обычных, знакомых каждому наблюдений.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575075" y="39335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и 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и открытое пространство помогают поэту расширить смысл стихотворения. Через эти образы он говорит о свободе, тишине, памяти и внутренней честности человека перед своей землёй.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8875" y="1342573"/>
            <a:ext cx="3554400" cy="32836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произведения Рыленкова изучают в школе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65900" y="197585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Во-первых, его стихи написаны ясным и доступным языком, поэтому их легко читать и обсуждать на уроке. При этом в них поднимаются важные для подростков вопросы о долге, памяти и выборе.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65900" y="330620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Во-вторых, тексты Рыленкова помогают увидеть, что большая история начинается с близких вещей: дома, деревни, семьи, природы. Такой взгляд делает разговор о Родине живым и понятным.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479389"/>
            <a:ext cx="3432300" cy="116597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поэзии Рыленкова и их смысл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тема у Рыленкова раскрывает не только картину мира, но и нравственную позицию поэта.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в его поэзии связаны между собой: через природу, труд и войну поэт говорит о Родине, памяти и ответственности человека.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Поэтическое наследие Н. И. Рыленкова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Рыленкова в русской литературе XX века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Рыленков продолжает традицию русской лирики, в которой личное чувство не отделяется от разговора о судьбе страны. Его стихи остаются понятными и близкими широкому читателю.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сумел соединить внимание к простой жизни с гражданской честностью. Благодаря этому его поэзия звучит как спокойный, но твёрдый разговор о времени, памяти и человеческом достоинстве.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Важной чертой его творчества стало уважение к народной речи и точному слову. Это придаёт стихам естественность, а образам — особую убедительность и теплоту.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XX века Рыленков заметен как поэт, который сохранил связь между красотой природы, историческим опытом и нравственным смыслом художественного слова.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979" y="1567968"/>
            <a:ext cx="465300" cy="413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4650" y="1540475"/>
            <a:ext cx="468600" cy="4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6450" y="1536825"/>
            <a:ext cx="465300" cy="4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творчество Рыленкова остаётся нужным сегодня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503950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семье и доме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помогают задуматься о корнях, о памяти близких людей и о том, как важно беречь связь с родным местом, даже если жизнь меняется.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219688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 ценностях
</a:t>
            </a:r>
            <a:pPr algn="l" indent="0" marL="0">
              <a:lnSpc>
                <a:spcPct val="115000"/>
              </a:lnSpc>
              <a:buNone/>
            </a:pPr>
            <a:r>
              <a:rPr lang="en-US" sz="12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Рыленкова легко увидеть доброту, честность и уважение к другим. Эти качества особенно важны для школьников, которые только учатся делать нравственный выбор.
</a:t>
            </a:r>
            <a:endParaRPr lang="en-US" sz="1385" dirty="0"/>
          </a:p>
        </p:txBody>
      </p:sp>
      <p:sp>
        <p:nvSpPr>
          <p:cNvPr id="14" name="Text 4"/>
          <p:cNvSpPr txBox="1"/>
          <p:nvPr/>
        </p:nvSpPr>
        <p:spPr>
          <a:xfrm>
            <a:off x="6935437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 повседневной красоте
</a:t>
            </a:r>
            <a:pPr algn="l" indent="0" marL="0">
              <a:lnSpc>
                <a:spcPct val="115000"/>
              </a:lnSpc>
              <a:buNone/>
            </a:pPr>
            <a:r>
              <a:rPr lang="en-US" sz="1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учит замечать обычные вещи — дорогу, поле, снег, тишину. Через них ребёнок понимает, что красота часто скрыта в самом простом и привычном.
</a:t>
            </a:r>
            <a:endParaRPr lang="en-US" sz="144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творчество Рыленкова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формирования тем, образов и интонации поэта на основе его жизненного пути.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Рыленков: поэт памяти, природы и Родины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Рыленкова соединяет красоту родной земли, опыт войны и уважение к человеку. Его стихи учат помнить прошлое, ценить мир и говорить о важном простыми, честными словами.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2026-05-22T14:08:05Z</dcterms:created>
  <dcterms:modified xsi:type="dcterms:W3CDTF">2026-05-22T14:08:05Z</dcterms:modified>
</cp:coreProperties>
</file>