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папской власти и борьба с еретиками в Средние века
</a:t>
            </a:r>
            <a:endParaRPr lang="en-US" sz="2804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папы влияли на Европу и почему церковь боролась за единство веры.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стала сильной силой Средневековья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церковь сохранила грамотность, порядок и авторитет. Люди доверяли ей в вопросах спасения души, а в XI–XIII веках папы начали активно влиять и на светскую власть.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 — глава католической церкви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апостола Петра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считался преемником апостола Петра и главным духовным руководителем западных христиан. Его решения воспринимались как особенно важные для верующих и церковной жизни.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правила и назначения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утверждал нормы веры, назначал высоких церковных сановников и следил за порядком в церкви. Так папа укреплял единое управление огромным христианским миром.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Отлучение от 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мог отлучить человека от церкви, лишив его участия в таинствах и поддержки верующих. Для правителя это было серьёзным ударом по уважению и власти.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 общим действиям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папа считал веру в опасности, он мог призывать христиан к совместным действиям. Так духовная власть превращалась в силу, способную влиять на всю Европу.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 — центр папской власти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Папский престол находился в Риме, который связывали с апостолами Петром и Павлом. Это придавало власти папы особый религиозный авторитет и историческую значимость.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символами папы были тиара, крест и посох. Они показывали, что папа не просто правитель, а духовный глава всей католической церкви.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 и собор Святого Петра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жил и работал в Латеране, а позже особое значение получил собор Святого Петра. Эти места стали важными центрами церковной власти и паломничества.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центр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напоминал верующим, где находится главная опора католического мира. Поэтому любые решения папы воспринимались как особенно важные и для церкви, и для общества.
</a:t>
            </a:r>
            <a:endParaRPr lang="en-US" sz="10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7030"/>
            <a:ext cx="5037900" cy="2230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папство влияло на жизнь людей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показывают, что церковь воздействовала не только на веру, но и на повседневную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влияла на деньги, поведение, страхи и убеждения людей, поэтому её власть ощущалась каждый день.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Средних веков: роль католической церкви в обществе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папства XI–XIII веков; сравнительная историческая оценка по ключевым событиям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папства в XI–XIII веках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как по-разному папы влияли на европейских правителей и на саму церковь.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достигло наибольшей силы при Иннокентии III, а при Бонифации VIII авторитет уже начал снижаться.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инвеституру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инвеститура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Инвеститурой называли назначение епископов и вручение им знаков власти. Это было важно, потому что епископы управляли не только церковной жизнью, но и большими богатствами.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Григория VII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Григорий VII утверждал, что назначать духовных лиц должна только церковь. Так он защищал её независимость от светских правителей.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 Генрихом IV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Генрих IV хотел сохранить влияние на назначения и не соглашался уступить папе. Из-за этого конфликт между церковью и империей стал открытым.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Каносса, 1077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1077 году Генрих IV был вынужден просить прощения у папы в Каноссе. Этот эпизод показал, что папа мог противостоять даже самому сильному правителю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боролась с ересью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церковных властей в борьбе с учениями, которые считались опасными.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еретики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957098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церковного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Еретиками называли тех, кто не соглашался с частью церковных догматов или обрядов. Для церкви это было опасно, потому что ставило под вопрос единство веры.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53482" y="1957674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богатства духовенства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еретические проповедники осуждали роскошь и жадность священников. Их слова находили отклик у людей, недовольных жизнью церкви и её богатством.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697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простой вере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хотели более понятной и строгой религии без сложных правил и дорогих обрядов. Поэтому они внимательнее слушали проповедников-реформаторов.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00452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горожан и 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еретиков слушали горожане, ремесленники и часть крестьян. Эти люди искали честность, близость к обычной жизни и ясные ответы на вопросы веры.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7394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для церковной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считала еретиков опасными не только из-за взглядов, но и потому, что они привлекали сторонников. Это усиливало конфликты внутри средневекового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Катары и вальденсы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Катары на юге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Катары жили главным образом в Южной Франции и Северной Италии. Они учили, что мир устроен как борьба добра и зла, и поэтому воспринимались церковью как опасные.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двух силах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Катары по-особому объясняли устройство мира и отвергали часть церковных представлений. Их взгляды казались многим людям необычными, но находили сторонников среди недовольных церковью.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Вальденсы и 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Вальденсы призывали к бедной и простой жизни, а также к проповедям на понятном людям языке. Их идеи звучали особенно убедительно для тех, кто искал честную веру.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слушали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привлекали людей критикой богатства духовенства и стремлением к более строгой жизни. Поэтому их влияние распространялось не только в деревнях, но и в 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по школьному курсу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поддерживали еретиков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идеи находили отклик в городах, где люди лучше видели богатство духовенства и были готовы сравнивать его с собственными трудностями.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 поддержки — недовольство церковным богатством и стремление к более простой, понятной вере.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 — церковный суд против ереси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возникла в XIII веке как особый церковный механизм поиска ереси. Она должна была выявлять подозреваемых, прежде чем их взгляды распространялись дальше.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доминиканцев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расследованиях участвовали монахи-доминиканцы. Их считали образованными и строгими служителями церкви, способными проверять слова подозреваемых и объяснять церковное учение.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показаний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опрашивал свидетелей, выслушивал обвиняемых и сопоставлял ответы. От человека часто требовали признать ошибку, чтобы вернуть его к церковным правилам и избежать более тяжкого наказания.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могли быть разными: от молитв и паломничества до ношения особых знаков. Такие меры должны были показать вину публично и заставить человека покаяться.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обвиняемый упорствовал, его передавали светской власти. Это означало, что церковь сохраняла контроль над верой, а государство применяло самое суровое наказание.
</a:t>
            </a:r>
            <a:endParaRPr lang="en-US" sz="1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за ересь и их 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церковного суда и их цель в борьбе с ересью.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были не только способом наказать человека, но и средством давления на общество, чтобы остановить распространение ереси.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Альбигойский крестовый поход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1209 год — начало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 сторонники борьбы с ересью призвали к походу против катаров на юге Франции. Военные действия быстро приняли жестокий характер.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захваты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взяли несколько городов и крепостей. Сопротивление местных жителей усилилось, а борьба перестала быть только религиозным спором.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1210–1220-х годах поход продолжался с большими разрушениями. Страдания населения показали, что религиозный конфликт легко превращался в настоящую войну.
</a:t>
            </a:r>
            <a:endParaRPr lang="en-US" sz="1119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1229 год —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похода влияние катаров было сильно ослаблено. Победа церкви и её союзников закрепила жёсткий подход к борьбе с ересью.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Доминиканцы и францисканцы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Доминиканцы-проповедники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Доминиканцы старались объяснять церковное учение простым языком. Они много проповедовали, изучали богословие и помогали церкви убеждать людей отказаться от ереси.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инквизиции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доминиканцы работали в церковных судах. Их задача заключалась не только в наказании, но и в том, чтобы выявлять ошибки в вере и добиваться покаяния.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Францисканский идеал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Францисканцы подчёркивали бедность, скромность и заботу о нуждающихся. Их образ жизни должен был показать, что истинная вера не связана с богатством.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ордена помогали церкви отвечать на критику. Люди видели монахов, которые жили проще, чем многие священнослужители, и это укрепляло доверие к церкви.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 о вере превращался в конфликт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разногласия переходили в борьбу за власть и 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средневековой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конфликта и их цели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смотрела на церковь по-своему: одни защищали власть, другие — веру, а простые люди искали более понятные ответы на свои вопросы.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был сложным, потому что у участников были разные цели и интересы, а не одна общая причина.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могущество папства ослабевало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монархи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XIV веку короли укрепили власть и создали более крупные государства. Папе становилось труднее вмешиваться в их дела так же уверенно, как раньше.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и богатели, а их жители всё чаще хотели самостоятельности. Это уменьшало зависимость общества только от церковной власти и старых привычек.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Авиньонское пленение пап и Великий западный раскол показали, что в самой церкви нет полного единства. Для многих людей это стало серьёзным ударом по авторитету папства.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обращали внимание на роскошь духовенства и задавали вопросы о справедливости церковных порядков. Из-за этого прежнее уважение к папской власти ослабевало.
</a:t>
            </a:r>
            <a:endParaRPr lang="en-US" sz="10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борьбы с ересями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ересями помогала церкви удерживать единую веру и общие правила. Для средневекового общества это считалось важным условием порядка и подчинения.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и светские наказания нередко были суровыми. Это показывает, что спор о вере в Средние века часто решался не убеждением, а силой.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еретиков отражало опасение церкви перед новыми идеями и критикой. Любое отклонение от учения воспринималось как угроза всей системе.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начинала сомневаться, насколько справедлива такая власть. Поэтому борьба с ересями не только защищала церковь, но и подрывала доверие к ней.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власть и ересь: урок Средневековья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папства и борьбы с ересями показывает, как вера, политика и власть были тесно связаны. Чем сильнее становились споры, тем заметнее менялось средневековое общество.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2026-06-01T02:10:46Z</dcterms:created>
  <dcterms:modified xsi:type="dcterms:W3CDTF">2026-06-01T02:10:46Z</dcterms:modified>
</cp:coreProperties>
</file>