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России: главные водные артерии страны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связывают природные зоны, города и хозяйственные районы; разберём исток, путь и значение.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рек важна в курсе географии 8 класса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сотни тысяч рек и водотоков. Они пересекают тундру, тайгу, степи, пустыни, горы и районы вечной мерзлоты, поэтому условия их течения различаются. Направление стока и режим зависят от климата, снега, уклонов и промерзания почвы.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реки России по длине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Лена достигает примерно 4400 км и задаёт масштаб речной сети на севере Евразии. Её маршрут тянется через разные природные условия, а протяжённость влияет на характер питания и замерзание.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Енисей (около 3487 км) и Амур (около 2824 км) формируют природные границы и влияют на хозяйственное освоение огромных территорий. Эти реки относятся к числу самых длинных в Евразии.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 (около 3650 км) и Волга (около 3530 км) — ключевые реки двух крупных частей страны. Они связывают районы с населёнными городами и поддерживают развитые транспортные связи.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957" y="1145300"/>
            <a:ext cx="3666185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реки России и их особенности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 географическое положение, климат и направление течения отражаются на характере рек.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питании и сезонности хорошо объясняются географией: севернее и холоднее — больше длительного ледостава, южнее — чаще паводки.
</a:t>
            </a:r>
            <a:endParaRPr lang="en-US" sz="1188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школьного курса географии (обобщение).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— река, которая соединяет крупные города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проходит через Тверь, Ярославль, Нижний Новгород, Казань, Самару, Волгоград и Астрахань. Такое расположение городов рядом с рекой исторически облегчало торговлю и движение людей. Сегодня это поддерживает и пассажирские маршруты.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 Волге: города на разных берегах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Волге работают водохранилища и гидроэлектростанции. Они помогают получать электроэнергию и регулировать сток в разные сезоны. Благодаря этому Волга играет важную роль в промышленности, водоснабжении и отдыхе людей.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Водохранилища и гидроэлектростанции Волги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направлен речной сток России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стока уходит на север: именно Северный Ледовитый океан принимает главные водные потоки.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северного направления связано с общим уклоном территории страны и положением речных бассейнов.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школьные данные о направлениях стока по бассейнам (точные проценты в разных источниках могут отличаться).
</a:t>
            </a:r>
            <a:endParaRPr lang="en-US" sz="9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422" y="1474950"/>
            <a:ext cx="38325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2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рек: половодье, паводки и ледостав
</a:t>
            </a:r>
            <a:endParaRPr lang="en-US" sz="3082" dirty="0"/>
          </a:p>
        </p:txBody>
      </p:sp>
      <p:sp>
        <p:nvSpPr>
          <p:cNvPr id="12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юге чаще встречаются паводки в тёплый сезон. Уровень воды быстро меняется после дождей и из‑за усиления поступления воды в притоки.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паводки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горных районах вода может подниматься очень быстро после дождей и таяния снега. Узкие долины и сильные уклоны ускоряют приток в русло.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в горах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реки зимой покрываются льдом на 4–7 месяцев. Длительность ледостава связана с температурой воздуха и тем, насколько промерзает почва и русло.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ледостав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равнинных рек характерно весеннее половодье: снег тает, уровень воды поднимается и постепенно выходит на поймы. Это особенно заметно после тёплой весны и обильных осадков.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половодье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река формирует поверхность Земли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 сток по цепочке: от воды на поверхности до изменения русла и берегов.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Енисей и гидроэнергетика Сибири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Енисей — одна из самых водоносных рек России и стержень речной системы Сибири. На его пути и в притоках много воды, поэтому река играет заметную роль в природе региона. От характера течения зависит и жизнь в поймах.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Енисей как крупнейшая речная система Сибири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Енисее работают крупные гидроэлектростанции, включая Красноярскую ГЭС и Саяно-Шушенскую ГЭС. Они дают электроэнергию, но строительство плотин меняет скорость течения, затапливает территории и влияет на миграции рыб.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плотины меняют реку и природу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длины крупнейших рек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протяжённые реки страны — Лена, Обь и Енисей — находятся в Сибири.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длине помогает понять масштаб речных систем и размеры их бассейнов: чем больше протяжённость, тем шире влияние реки.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о длине рек (принятые в школьных курсах значения; округление).
</a:t>
            </a:r>
            <a:endParaRPr lang="en-US" sz="134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047" y="3217325"/>
            <a:ext cx="4380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5447" y="1498750"/>
            <a:ext cx="439200" cy="390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26222" y="1474950"/>
            <a:ext cx="383250" cy="43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60000"/>
            <a:ext cx="84240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82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река «подстраивается» под природную зону
</a:t>
            </a:r>
            <a:endParaRPr lang="en-US" sz="3082" dirty="0"/>
          </a:p>
        </p:txBody>
      </p:sp>
      <p:sp>
        <p:nvSpPr>
          <p:cNvPr id="11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горных районах уклон местности большой, поэтому вода движется быстро. Реки образуют пороги и водопады, а после дождей и таяния снега уровень воды может резко расти.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— быстрые и порожистые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степях реки сильнее зависят от засушливости климата. Летом испарение велико, поэтому часть рек может мелеть или временно становиться маловодными, особенно в засушливые годы.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и засушливые районы — маловодность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реки часто становятся широкими и текут сравнительно медленно. Болотистые берега и близость вечной мерзлоты усиливают заболачивание и делают русло извилистым.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— широкие и медленные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осадков больше, а снежный покров даёт весеннее пополнение. Поэтому реки обычно полноводны и нередко служат путями сообщения для людей и грузов.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более полноводные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00" y="2099650"/>
            <a:ext cx="4335300" cy="181700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притоки главных рек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430550" y="156332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реки России формируют мощные речные системы благодаря крупным притокам: они увеличивают водность, расширяют бассейн и повышают хозяйственную роль главной реки.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430550" y="2828975"/>
            <a:ext cx="33537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Притоки работают как «дополнительные водоприёмники»: чем они крупнее и многочисленнее, тем выше водность и транспортные возможности главной реки.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430550" y="4373650"/>
            <a:ext cx="33537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школьного курса географии (общие сведения о крупнейших притоках).
</a:t>
            </a:r>
            <a:endParaRPr lang="en-US" sz="116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 — пограничная и паводкоопасная река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 течёт по Дальнему Востоку и на значительном протяжении служит естественной границей России и Китая. Река сильно зависит от сезонных погодных условий, поэтому её уровень заметно меняется в течение года.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Естественная граница и уникальный регион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Амура характерны летние муссонные паводки: дожди и тёплый сезон быстро поднимают уровень воды. В бассейне реки встречаются редкие виды растений и важные рыбные ресурсы, поддерживающие жизнь региона.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паводки и значение для жизни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используют реки России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речных бассейнах нагрузка распределяется неравномерно: ближе к городам и промышленным районам растут потребности в воде и требования к её качеству.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реки обеспечивают сразу несколько жизненно важных функций. Поэтому их состояние напрямую влияет на транспорт, экономику, питание и здоровье людей.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47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школьного курса: основные виды хозяйственного использования рек (без указания точных долей).
</a:t>
            </a:r>
            <a:endParaRPr lang="en-US" sz="104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России, выросшие на берегах рек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крупные города возникли на речных берегах, потому что вода нужна ежедневно. Москва, Тверь, Ярославль, Казань и Самара развивались там, где было удобно жить и строить хозяйство.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реки продолжают помогать экономике. Они поддерживают грузовые перевозки, пассажирские маршруты, работу речных портов и связь между населёнными пунктами даже на больших расстояниях.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долго оставались главными торговыми путями: по ним перевозили товары и поддерживали связь между районами. Благодаря этому у городов росло население и появлялись ремесленные мастерские.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54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рек: от источников к последствиям
</a:t>
            </a:r>
            <a:endParaRPr lang="en-US" sz="2754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схема цепочки влияния сбросов и мусора на качество воды и возможности её использования.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Необычные реки и реки с особыми условиями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447250" y="360840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Карелии много рек с быстрым течением. Вода преодолевает каменистые участки и пороги, поэтому скорость движения заметна уже на небольших отрезках русла.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47250" y="306132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Карелия: порожистые короткие реки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213500" y="1990470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Якутии из-за сурового климата и вечной мерзлоты ледостав может длиться очень долго. Это меняет условия для течения и жизни водных организмов.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13500" y="1443395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Якутия: очень долгий ледостав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3330375" y="2799435"/>
            <a:ext cx="24384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Кавказе реки имеют сильный уклон. После дождей и таяния снега уровень воды может быстро подниматься, а течение становится ещё более интенсивным.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3330375" y="2252360"/>
            <a:ext cx="24384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92B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Кавказ: горные реки с резкими подъёмами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как место жизни растений и животных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Поймы, дельты, заболоченные берега и прибрежные заросли создают много укрытий и корма. Там можно встретить уток, цапель, бобров, выдр, щук, карасей и других животных.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богаты природными комплексами устья Волги и Амура, а также участки крупных сибирских рек и их притоков. Водные экосистемы зависят от чистоты воды и от естественного режима половодий.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9571" y="1145300"/>
            <a:ext cx="4104957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 реках России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 речных систем России: где находятся самые длинные реки, как меняется их течение зимой и весной, какую пользу они дают людям и почему требуют охраны.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рек — не только про экологию: оно напрямую влияет на водоснабжение, перевозки, рыболовство и качество жизни в населённых пунктах.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из школьного курса географии (обобщения по теме «Реки России»).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России: значение для природы и человека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России соединяют природные зоны, города и экономические районы, влияя на расселение людей, транспорт, энергетику, сельское хозяйство и природное разнообразие. Сохранение чистой воды и рыбных ресурсов — задача будущего.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2026-05-11T19:50:52Z</dcterms:created>
  <dcterms:modified xsi:type="dcterms:W3CDTF">2026-05-11T19:50:52Z</dcterms:modified>
</cp:coreProperties>
</file>