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XML и XHTML: как устроены данные и веб-страницы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XML для данных и XHTML как строгую HTML-версию: структура, синтаксис и проверка.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XML стандартизировали в 1998 году в W3C как упрощённый поднабор SGML для универсального обмена структурированными данными. XHTML в 2000-м переписали из HTML в строгом XML-синтаксисе, чтобы точнее интерпретировать разметку программами и браузерами.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XML и XHTML появились в развитии интернет-технологий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XML — расширяемый язык разметки: разработчик создаёт собственные теги под задачу. В нём важна не «красота» файла, а смысл структуры — элементы, атрибуты и вложенность.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фрагмент XML описывает данные: элементы связывают части документа, атрибуты задают дополнительные сведения, а текстовые значения передают конкретные результаты или параметры.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XML применяют там, где нужно, чтобы документ понимали и человек, и программа: конфигурационные файлы, обмен сообщениями, RSS-ленты, офисные форматы и другие системы, работающие с данными по правилам.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представляет собой XML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XML-документ начинается с одного корневого элемента, внутри которого размещаются все остальные части. Такая «точка входа» задаёт структуру и помогает парсеру однозначно понять документ.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правила построения XML-документа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теги должны быть корректно закрыты, а вложенность — согласованной: открывающий и закрывающий теги образуют чёткую пару. Тогда элементы не «перекрываются» и структура остаётся читаемой.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XML чувствителен к регистру: &lt;Book&gt; и &lt;book&gt; — разные имена элементов. Поэтому даже небольшая ошибка в написании делает документ другим по смыслу.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нарушить эти правила, документ будет считаться плохо сформированным (well-formed не выполняется) и не сможет надёжно обрабатываться парсером или инструментами автоматизации.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209" y="1734625"/>
            <a:ext cx="3796032" cy="2093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XML и HTML: сравнение назначения и правил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ключевых признаков показывает, что XML строят для данных, а HTML — для отображения. XML ориентирован на структуру и точность, HTML — на отображение и устойчивость к ошибкам.
</a:t>
            </a:r>
            <a:endParaRPr lang="en-US" sz="1046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XML выбирают там, где важна строгая структура и корректная интерпретация программами; HTML — там, где важен визуальный результат в браузере.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Спецификации W3C и общие принципы веб-стандартов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XML: от well-formed до валидации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документа на синтаксис и соответствие заданным правилам (DTD или XML Schema)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XML как дерево элементов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вместо «просто текста»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XML-документ удобно представлять как дерево: корневой элемент находится сверху, а дочерние узлы располагаются ниже. Внутри каждого узла могут быть ещё вложенные элементы и текстовые значения.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удобно на практике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Атрибуты дополняют элементы сведениями, не ломая иерархию. Такое представление помогает быстро находить данные, выбирать нужные фрагменты и выполнять преобразования через XPath и XSLT.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25" y="14435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3838" y="1443500"/>
            <a:ext cx="200925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575" y="1450130"/>
            <a:ext cx="318300" cy="2546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90525" y="2224675"/>
            <a:ext cx="25236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DTD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Задаёт базовые правила для структуры: какие элементы допустимы и в каком порядке они могут встречаться. Его возможности ограничены, особенно когда нужны точные типы значений.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25360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XML Schema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выразительна: поддерживает типы данных, включая числовые, строковые и датированные. Часто используется, когда требуется строгий автоматический контроль формата.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7565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DTD, и XML Schema служат для валидации: документ сравнивают с заданными правилами. Если структура не совпадает, обмен данными лучше не продолжать.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74300" y="251050"/>
            <a:ext cx="87954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DTD и XML Schema: способы задания структуры
</a:t>
            </a:r>
            <a:endParaRPr lang="en-US" sz="2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иллюстрирует идею: XML ценят как «контейнер» со строгой структурой, удобной для программной обработки и согласования форматов между системами.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потребность в совместимости и понятной машине структуре, тем чаще выбирают XML. Это особенно заметно в обмене и сервисах, где ошибки стоят дорого.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5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доли для учебной наглядности (точные статистические данные не задавались).
</a:t>
            </a:r>
            <a:endParaRPr lang="en-US" sz="75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XML используется на практике
</a:t>
            </a:r>
            <a:endParaRPr lang="en-US" sz="2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XHTML — это HTML, записанный по правилам XML. Он сохраняет знакомые элементы веб-страницы, но требует строгого XML-синтаксиса, чтобы разметка была однозначной для программ.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XHTML обычно обязательно корректно закрывать все элементы, а значения атрибутов указывать в кавычках. Вложение тегов должно быть согласованным, иначе XML-парсер сочтёт страницу некорректной.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XHTML появился как попытка сделать веб-разметку более формальной: документы можно анализировать инструментами XML и проверять соответствие стандарту, уменьшая неоднозначность чтения разметки браузерами и программами.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XHTML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XHTML пустые элементы оформляются в самозакрывающейся форме, например &lt;br /&gt;. Это устраняет неоднозначность для XML-парсера и помогает программе сразу понять границы элемента без «догадок».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атрибутов должны быть в кавычках. Например, alt для изображения записывается как alt="описание", а не alt=описание. Такой формат снижает риск неверного чтения параметров.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 обычно содержит корректное объявление типа и/или использует пространство имён XHTML. Это важно для того, чтобы инструменты проверки и автоматической обработки понимали назначение разметки.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нарушение синтаксиса — незакрытый тег, ошибка в вложенности или некорректные атрибуты — делает страницу некорректной с точки зрения XML-парсера. Проверка завершится ошибкой, а не «частичным» показом.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Строгие правила синтаксиса XHTML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682312"/>
            <a:ext cx="3832800" cy="61437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W3C XHTML 1.0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Сопоставим ключевые параметры: строгость вложенности, обязательность закрывающих тегов, чувствительность к ошибкам и удобство автоматической обработки. Это помогает понять, почему XHTML требует дисциплины при записи, а HTML допускает больше вариативности. Источник: W3C XHTML 1.0. Ключевой вывод: XHTML обеспечивает формальную корректность, но требует более внимательного написания разметки.
</a:t>
            </a:r>
            <a:endParaRPr lang="en-US" sz="697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XHTML формально «подталкивает» к корректному коду: меньше вариантов записи — выше вероятность того, что документ будет одинаково прочитан инструментами и браузерами.
</a:t>
            </a:r>
            <a:endParaRPr lang="en-US" sz="1046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HTML и XHTML в учебном сравнении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Пространства имён позволяют объединять разметки с одинаковыми именами элементов в одном документе. Это особенно важно, когда используются несколько словарей, например XHTML, SVG и MathML.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использовании пространств имён элементы из разных «словарей» однозначно различаются и не конфликтуют друг с другом.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6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W3C: материалы по XML Namespaces (общее описание механизма)
</a:t>
            </a:r>
            <a:endParaRPr lang="en-US" sz="995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формальность не всегда означает «лучше для человека»: она прежде всего удобна для автоматической проверки и преобразований, где важны предсказуемые правила чтения документа.
</a:t>
            </a:r>
            <a:endParaRPr lang="en-US" sz="1154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XML наиболее строг, HTML — наиболее терпим, а XHTML связывает веб-назначение с дисциплиной XML, делая код более проверяемым.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2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сравнение критериев строгого синтаксиса и ошибок по спецификациям W3C (качественная интерпретация)
</a:t>
            </a:r>
            <a:endParaRPr lang="en-US" sz="629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XML, HTML и XHTML по степени строгости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0457" y="357350"/>
            <a:ext cx="3356936" cy="341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8125" y="1618700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XPath позволяет выбирать узлы и фрагменты XML-документа по пути в древовидной структуре. Это даёт точный «адрес» нужных данных внутри файла, например при построении выборок для отчёта.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58125" y="3655275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XSLT преобразует структуру XML в другой формат, а XQuery применяется для запросов к XML-данным. Вместе эти средства обеспечивают публикации, отчёты и объединение данных из разных источников.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50550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XML преобразуется в другие форматы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181" y="2770325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5269" y="2770325"/>
            <a:ext cx="234413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6456" y="523600"/>
            <a:ext cx="301388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32800" y="523600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ограничения XML
</a:t>
            </a:r>
            <a:endParaRPr lang="en-US" sz="2100" dirty="0"/>
          </a:p>
        </p:txBody>
      </p:sp>
      <p:sp>
        <p:nvSpPr>
          <p:cNvPr id="12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357000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XML читается и человеком, и программой: структура передаётся тегами, а данные отделены от логики. Это упрощает отладку и анализ документов при учебных и прикладных задачах.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512975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Расширяемость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Разработчик может создавать собственные теги под конкретную предметную область. Поэтому XML удобен, когда нужно описывать новые сущности без смены общего механизма разметки.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91275" y="988725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и проверяемость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Файлы можно переносить между платформами, а строгие проверки помогают выявлять ошибки в структуре заранее. Это важно для обмена данных между системами и командами.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94400" y="988725"/>
            <a:ext cx="18450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Многословность и объём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тегов XML часто получается больше по размеру и может работать медленнее, чем компактные форматы вроде JSON. Поэтому его выбирают, когда важнее контроль структуры.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выбирают XML, XHTML или HTML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делается по назначению документа: данные, строгая веб-разметка или обычное отображение.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Незакрытые теги и неправильная вложенность нарушают структуру документа. XML-парсер работает как строгий контролёр: он не принимает «почти правильный» формат и останавливает обработку при первом несоответствии.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проблема — смешение строчных и прописных букв в именах тегов. В XML &lt;Tag&gt; и &lt;tag&gt; рассматриваются как разные сущности, поэтому ошибка в регистре ведёт к неверным связям элементов.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XHTML критично и корректное объявление кодировки UTF-8. Если документ записан не так, как ожидают инструменты, результаты могут отличаться: от ошибок проверки до некорректного отображения текста.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XML и XHTML
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шло к практичности и совместимости: строгие модели помогали в проверке, а затем усилился акцент на удобство написания и устойчивость веб-страниц в реальной среде.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XML сохраняет свою роль «контейнера» для данных, а XHTML выступает мостом между веб-страницами и дисциплиной XML. HTML5 расширяет свободу, но идея структурности не исчезает.
</a:t>
            </a:r>
            <a:endParaRPr lang="en-US" sz="1117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2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линии развития стандартов веб-разметки по материалам W3C и историческим обзорам спецификаций (без количественных измерений)
</a:t>
            </a:r>
            <a:endParaRPr lang="en-US" sz="629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веб-разметки: от SGML к HTML5
</a:t>
            </a:r>
            <a:endParaRPr lang="en-US" sz="2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XML — универсальный язык описания структуры данных, а XHTML показывает, как строгие правила XML применяются к веб-страницам. Формальная структура повышает надёжность, совместимость и возможность автоматической обработки информации.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почему XML и XHTML важны для информатики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2026-05-12T17:12:01Z</dcterms:created>
  <dcterms:modified xsi:type="dcterms:W3CDTF">2026-05-12T17:12:01Z</dcterms:modified>
</cp:coreProperties>
</file>