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поверхностей и объёмы геометрических фигур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внешнюю оболочку и внутреннюю вместимость объёмных фигур.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площадь поверхности и объём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помогают считать расход материалов и вместимость предметов: от коробок и аквариумов до баков и упаковки. Важно различать квадратные и кубические единицы, чтобы не ошибиться в вычислениях и понять смысл формул геометрии.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фигуры и развертка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59988" y="145456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многогранника поверхность образована всеми гранями, а у тел вращения — основаниями и боковой поверхностью. Именно эти части учитывают при вычислении площади поверхности.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59988" y="118962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поверхность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359988" y="2351399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переводит пространственную фигуру в плоский рисунок. На ней видно, какие части нужно измерить, а затем сложить, чтобы получить полную площадь поверхности.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59988" y="2086463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развертка
</a:t>
            </a:r>
            <a:endParaRPr lang="en-US" sz="1031" dirty="0"/>
          </a:p>
        </p:txBody>
      </p:sp>
      <p:sp>
        <p:nvSpPr>
          <p:cNvPr id="12" name="Text 6"/>
          <p:cNvSpPr txBox="1"/>
          <p:nvPr/>
        </p:nvSpPr>
        <p:spPr>
          <a:xfrm>
            <a:off x="359988" y="3248225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и прямоугольного параллелепипеда развертка состоит из квадратов и прямоугольников. Это помогает не пропустить ни одну грань и правильно составить сумму площадей.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59988" y="2983289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параллелепипед
</a:t>
            </a:r>
            <a:endParaRPr lang="en-US" sz="1031" dirty="0"/>
          </a:p>
        </p:txBody>
      </p:sp>
      <p:sp>
        <p:nvSpPr>
          <p:cNvPr id="14" name="Text 8"/>
          <p:cNvSpPr txBox="1"/>
          <p:nvPr/>
        </p:nvSpPr>
        <p:spPr>
          <a:xfrm>
            <a:off x="359988" y="414505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цилиндра включает два круга и прямоугольник, который соответствует боковой поверхности. По ней удобно понять, откуда берётся формула полной площади цилиндра.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59988" y="388011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на плоскости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Куб: равные грани и простые формулы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куба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шесть одинаковых квадратных граней, двенадцать рёбер и восемь вершин. Благодаря полной симметрии эта фигура особенно удобна для первых вычислений.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куба находят по формуле S = 6a², потому что каждая грань имеет площадь a², а всех граней шесть. Здесь a — ребро куба.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 вычисляют по формуле V = a³. Это значит, что внутри помещается кубический объём, равный произведению трёх одинаковых измерений.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ребро куба равно 4 см, то площадь поверхности составляет 96 см², а объём — 64 см³. Один и тот же размер даёт разные результаты.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площадь поверхности и объём куба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обе величины растут не одинаково: у объёма рост заметно быстрее, чем у площади поверхности.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ребра в 2 раза площадь возрастает в 4 раза, а объём — в 8 раз.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формулам S = 6a² и V = a³; расчёты для a = 1, 2, 3, 4 см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068" y="1516014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7068" y="2710439"/>
            <a:ext cx="4704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737" y="3895534"/>
            <a:ext cx="437063" cy="49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параллелепипед: три измерения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1218125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размера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этой фигуры есть длина, ширина и высота. Все три измерения нужны одновременно, потому что без любого из них вычисление площади и объёма будет неполным.
</a:t>
            </a:r>
            <a:endParaRPr lang="en-US" sz="1102" dirty="0"/>
          </a:p>
        </p:txBody>
      </p:sp>
      <p:sp>
        <p:nvSpPr>
          <p:cNvPr id="15" name="Text 3"/>
          <p:cNvSpPr txBox="1"/>
          <p:nvPr/>
        </p:nvSpPr>
        <p:spPr>
          <a:xfrm>
            <a:off x="360000" y="2412553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находят по формуле S = 2(ab + bc + ac), а объём — по формуле V = abc. Они учитывают все пары измерений и весь внутренний объём.
</a:t>
            </a:r>
            <a:endParaRPr lang="en-US" sz="1102" dirty="0"/>
          </a:p>
        </p:txBody>
      </p:sp>
      <p:sp>
        <p:nvSpPr>
          <p:cNvPr id="16" name="Text 4"/>
          <p:cNvSpPr txBox="1"/>
          <p:nvPr/>
        </p:nvSpPr>
        <p:spPr>
          <a:xfrm>
            <a:off x="360000" y="3612201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 часто имеют коробки, шкафы и комнаты. Поэтому задачи на прямоугольный параллелепипед легко связать с реальными предметами, которые можно измерить линейкой.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поверхности и объёма для основных фигур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формулы и единицы измерения для самых важных пространственных фигур.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площади дают квадратные единицы, а формулы объёма — кубические; это главный ориентир при проверке ответа.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стереометрии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поверхности фигуры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вычислений для развёртки и полного подсчёта всех частей 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Призма: основания и боковые грани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всегда два равных основания, лежащих в параллельных плоскостях. Именно они задают форму фигуры и помогают быстро определить её объём.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соединяют соответствующие стороны оснований. Их площадь входит в полную площадь поверхности, поэтому при решении задачи нельзя ограничиваться только основаниями.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призмы находят по формуле V = Sосн·h, где Sосн — площадь основания, а h — высота. Высота показывает расстояние между основаниями.
</a:t>
            </a:r>
            <a:endParaRPr lang="en-US" sz="114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призмы боковая поверхность связана с периметром основания. Это удобно, когда основание уже известно, а нужно быстро посчитать полную площадь.
</a:t>
            </a:r>
            <a:endParaRPr lang="en-US" sz="11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Цилиндр: круги и боковая поверхность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цилиндра два одинаковых круговых основания. Между ними расположена боковая поверхность, которая при развёртке превращается в прямоугольник.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цилиндра равна S = 2πr² + 2πrh. Первое слагаемое отвечает за основания, второе — за боковую поверхность.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цилиндра вычисляют по формуле V = πr²h. В неё входят радиус основания и высота, поэтому изменение любого из этих размеров влияет на результат.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радиусе 3 см и высоте 10 см объём составляет примерно 282,6 см³, а площадь поверхности — примерно 245,0 см².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высоты на объём цилиндра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постоянном радиусе объём меняется только из-за высоты, поэтому зависимость получается линейной и легко прослеживается на диаграмме.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неизменном радиусе объём цилиндра прямо пропорционален высоте: чем выше цилиндр, тем больше его вместимость.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V = πr²h; r = 2 см, расчётные значения для h = 5, 10 и 15 см.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4πr²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формула площади поверхности шара, потому что вся его поверхность расположена на одинаковом расстоянии от центра.
</a:t>
            </a:r>
            <a:endParaRPr lang="en-US" sz="2162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шара площадь поверхности зависит только от радиуса: чем больше радиус, тем заметнее рост площади и объёма.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и объёма шара из школьного курса геометрии.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 и объёма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всегда записывают в мм², см² или м², потому что она показывает размер внешней оболочки фигуры и сравнивает плоские величины.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измеряют в мм³, см³ или м³, так как речь идёт о внутреннем пространстве, которое может вместить тело или ёмкость.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литрами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практических задачах полезно помнить, что 1 л равен 1000 см³. Это помогает быстро переводить объёмы воды, воздуха или других жидкостей.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все размеры нужно привести к одним и тем же единицам. Иначе даже верная формула даст неправильный ответ из-за несогласованных величин.
</a:t>
            </a:r>
            <a:endParaRPr lang="en-US" sz="12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 и объёма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невнимательностью к формуле, единицам и полному учёту частей фигуры.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с правильными проверками, чтобы не терять баллы из-за невнимательности.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решении задач на площадь поверхности и объём.
</a:t>
            </a:r>
            <a:endParaRPr lang="en-US" sz="7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объём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подходит для кубов, параллелепипедов, призм и цилиндров, включая составные фигуры.
</a:t>
            </a:r>
            <a:endParaRPr lang="en-US" sz="9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 в реальных объектах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 крышкой
</a:t>
            </a:r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предмет удобно представить как несколько прямоугольных блоков. Сначала находят объём каждой части отдельно, а затем объединяют результаты. Этот приём помогает не запутаться, когда форма кажется сложной только на первый взгляд.
</a:t>
            </a:r>
            <a:endParaRPr lang="en-US" sz="1011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и бак
</a:t>
            </a:r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Ёмкости часто состоят из прямоугольных и цилиндрических частей. При вычислениях важно понять, где находится каждая часть, и использовать подходящую формулу для каждой из них, чтобы получить точный объём и площадь поверхности.
</a:t>
            </a:r>
            <a:endParaRPr lang="en-US" sz="1059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форма может включать цилиндр, призму и другие простые тела. Разделение на знакомые фигуры делает задачу понятной и показывает, как геометрия помогает оценивать реальные предметы вокруг нас.
</a:t>
            </a:r>
            <a:endParaRPr lang="en-US" sz="10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площади поверхности и объёмы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форма изделия, тем важнее заранее оценить материал, вместимость и расход ресурсов ещё на этапе проекта.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спрос на такие вычисления связан с упаковкой и строительством, но они нужны и в моделировании, и в повседневных задачах.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круговой диаграммы, 2025.
</a:t>
            </a:r>
            <a:endParaRPr lang="en-US" sz="8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83" y="1784202"/>
            <a:ext cx="3276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1483" y="1792602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8283" y="1792602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формул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площадь поверхности помогает тратить меньше картона, краски, плёнки и упаковки. Это особенно важно, когда нужно изготовить много одинаковых предметов.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968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и полезный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коробок, баков или резервуаров важнее не только размер, но и сколько они могут вместить. Формулы объёма показывают это без лишних измерений.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60336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лучшей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разные фигуры, можно понять, какая конструкция расходует меньше материала и при этом сохраняет нужную вместимость. Так математика помогает принимать практичные решения.
</a:t>
            </a:r>
            <a:endParaRPr lang="en-US" sz="12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83440"/>
            <a:ext cx="4491900" cy="18363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формул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основные формулы в одной таблице, чтобы быстро сверяться при решении задач.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фигур свои обозначения, но общий принцип один: площадь описывает внешнюю оболочку, а объём — внутреннюю вместимость.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площади поверхности и объёма пространственных фигур.
</a:t>
            </a:r>
            <a:endParaRPr lang="en-US" sz="7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можно измерить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помогает оценить внешнюю оболочку, а объём — внутреннее пространство. Если помнить формулы, единицы и порядок вычислений, задачи становятся понятными и решаются уверенно.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2026-06-03T14:15:37Z</dcterms:created>
  <dcterms:modified xsi:type="dcterms:W3CDTF">2026-06-03T14:15:37Z</dcterms:modified>
</cp:coreProperties>
</file>