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тройку легко: считаем, играем, запоминаем!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числа 3: весёлое знакомство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вокруг нас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часто встречается в привычных ситуациях: в маленьких наборах, простых примерах и детских историях. Умножение на 3 показывает, как одна и та же группа повторяется три раза. Так сложное правило становится понятным и похожим на короткое сложение.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таблица умножения на 3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ряда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стартует с примера 3×1=3. Это самый простой шаг, с которого удобно начинать запоминание.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прибавления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каждый ответ увеличивается на 3: 3×2=6, 3×3=9, 3×4=12. Ряд движется ровно и без сюрпризов.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таблицы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числа 15, 18, 21 и 24. Здесь особенно заметно, что счёт идёт по одному и тому же правилу.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ряда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заканчивается на 3×9=27 и 3×10=30. Эти ответы помогают проверить, что весь ряд выучен полностью.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одинаковые группы предметов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трёх кучках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три одинаковые кучки яблок, и в каждой лежит по два яблока. Вместе получается шесть. Такой рисунок помогает увидеть, что умножение показывает не просто числа, а целые группы одинаковых предметов.
</a:t>
            </a:r>
            <a:endParaRPr lang="en-US" sz="112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для угощения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три пакетика с конфетами, и в каждом по пять штук. Получается пятнадцать конфет. Такая картинка хорошо показывает, как умножение собирает одинаковые части в одно общее количество.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для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три коробки, и в каждой коробке по четыре карандаша. Если пересчитать всё вместе, выйдет двенадцать. Когда предметы разложены одинаково, ответ находится быстро и без путаницы.
</a:t>
            </a:r>
            <a:endParaRPr lang="en-US" sz="11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3×1 — это самый первый шаг таблицы. Один раз взять тройку легко: получается 3, и от этого ответа удобно двигаться дальше без лишних сложностей.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примеры: от 3×1 до 3×4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3×2 и 3×3 показывают, как число 3 повторяется два и три раза подряд. Ответы 6 и 9 уже складываются в знакомый ровный ряд.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3×4 даёт 12 и помогает увидеть переход к более длинным примерам. Если эти четыре ответа запомнены, вся таблица учится гораздо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счёт по тройкам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3×5 = 15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троек дают пятнадцать. Удобно заметить, что число становится больше, но счёт остаётся ровным и понятным.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3×6 = 18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видно, как десяток почти достигнут, а единицы идут по знакомому порядку. Такой пример хорошо тренирует устный счёт.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3×7 = 21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шестёрки ответ переходит через двадцать. Этот шаг помогает почувствовать ритм таблицы и не сбиться при повторении.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3×8 = 24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Восьмой пример показывает, что правило не меняется. Нужно просто продолжать тот же счёт и уверенно идти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 особенно радует: ответ получается круглым и легко запоминается.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3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последний ответ таблицы и удобная точка для проверки знаний.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на пример с 3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показывают путь от одинаковых групп к готовому ответу через повторение и проверку сложением.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3 и одинаковое сложение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3×4 можно прочитать как четыре одинаковые тройки. Тогда сразу видно, что умножение — это короткая запись длинного повторения.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ещё не запомнен, помогает сложение: 3+3+3+3. Такой способ даёт правильный ответ без спешки и лишних догадок.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сложение работают вместе, как хорошие помощники. Один способ короче, другой — понятнее для проверки.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найден через сложение, его легче запомнить. Так ребёнок видит не только число, но и путь к нему.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шаг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3, 6, 9, 12 и 15 идут почти как шаги по ступенькам. Ровный ритм помогает не теряться и быстро вспоминать следующий ответ.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тройки помогает запоминать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считалка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проговаривать таблицу вслух, она звучит как короткая считалка. Так запоминание становится легче, а учёба — чуть более весёлой.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43" y="3000196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ответов в таблице на 3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растёт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ответ увеличивается на три. Поэтому числа идут не хаотично, а ровным строем: 3, 6, 9, 12 и дальше по той же лестнице без сюрпризов.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повторяющихся последних цифр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на последние цифры, появляется удобный круг: 3, 6, 9, 2, 5, 8, 1, 4, 7, 0. Он помогает замечать порядок и быстрее проверять себя.
</a:t>
            </a:r>
            <a:endParaRPr lang="en-US" sz="109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всегда одно и то же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3 построена по одному простому закону: прибавляем три снова и снова. Когда правило понятно, даже длинный ряд кажется знакомым и спокойным.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лишней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закономерность, легче заметить ошибку в ответе. Если число выбивается из общего ритма, стоит ещё раз пересчитать пример и убедиться, что шаг в три соблюдён.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Мини-задачи из школьной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тарелки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остановке считаем тарелки с печеньем: в каждой по два. Нужно умножить 3 на 2 и быстро получить общее количество угощения.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коробки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коробки с фломастерами. В каждой коробке по четыре штуки, поэтому удобно считать тремя одинаковыми группами и находить результат без путаницы.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ряда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считаем стулья в трёх рядах по пять. Такая задача уже похожа на школьный зал, где умножение помогает не сбиться и ответить точно.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 примере умножения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через одинаковое сложение помогает увидеть, верно ли найден результат примера на 3.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умножении на 3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перепутать 3×4 и 4×3 и потерять смысл группы. Важно помнить: мы считаем либо три группы по четыре, либо четыре группы по три, а не одно и то же наугад.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пропустить один шаг в ряду и сразу назвать слишком большой или слишком маленький ответ. Таблица любит порядок, поэтому лучше идти спокойно: 3, 6, 9, 12, без прыжков через число.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посчитать предметы только один раз, забыв про три одинаковых повторения. Тогда ответ получается неполным. Помогает привычка вслух проговаривать: «один, два, три раза».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сверить ответ с группами на рисунке или в задаче. Если число кажется странным, стоит ещё раз посмотреть на предметы и убедиться, что в каждой группе одинаковое количество.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в рисунках и схемах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разложенные по тройкам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девять кружков, собранных в три одинаковые группы. Тогда сразу видно, что 3×3 даёт 9. Рисунок помогает не просто запомнить ответ, а увидеть, откуда он берётся.
</a:t>
            </a:r>
            <a:endParaRPr lang="en-US" sz="118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школьной полке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понятный образ — кубики, стоящие тремя рядами. Когда каждый ряд одинаковый, умножение становится похожим на аккуратную раскладку. Такая схема делает счёт наглядным и почти игрушечным.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в трёх корзинках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сцене удобно разложить яблоки или груши по трём корзинкам. Если в каждой корзинке по четыре фрукта, ребёнок легко считает группы и понимает, почему 3×4 равно 12.
</a:t>
            </a:r>
            <a:endParaRPr lang="en-US" sz="12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маленькими шагами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776300" y="3213600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 следующий кусочек: 3×4, 3×5, 3×6. После этого полезно закрыть страницу и быстро назвать примеры по памяти, будто маленькую разминку для головы.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77525" y="2259125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весь ряд: 3×7, 3×8, 3×9, 3×10. Когда всё повторено по частям, таблица запоминается прочнее, а проверка занимает совсем немного времени.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1724025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изучают самые короткие примеры: 3×1, 3×2, 3×3. Это небольшой старт, который не пугает и сразу даёт первые уверенные ответы.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пока не вспоминается мгновенно, можно считать маленькими шагами. Например, 3×5 удобно представить как пять одинаковых шагов, которые ведут к ответу без лишней спешки.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способ получить ответ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и разложение на более простой счёт: 5+5=10, потом ещё +5=15. Такой ход особенно нравится тем, кто любит двигаться к решению спокойно и по порядку.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показывает важную мысль: умножение не пугает, если разбить его на понятные кусочки. Тогда каждый шаг становится маленькой победой, а ответ — логичным и аккуратным.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моменту стоит уверенно вспоминать первые и самые нужные примеры: 3×1, 3×2, 3×3, 3×4, 3×5 и 3×10. Они образуют основу всей таблицы и помогают не теряться.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эти ответы уже приходят быстро, значит, таблица начала работать как хороший помощник. Чем чаще её повторять, тем спокойнее и быстрее будет счёт без подсказок и лишнего волнения.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нужно помнить к концу урока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уверенности в таблице на 3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появляется постепенно: от повторения примеров к проверке, затем к применению в коротких задачах и быстрому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3 учит замечать порядок, считать смелее и проверять себя без лишних волнений. Когда шаг в три становится привычным, даже длинный ряд отвечает дружелюбно и понятно.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числа 3: маленький секрет большого счёта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2026-05-24T12:13:30Z</dcterms:created>
  <dcterms:modified xsi:type="dcterms:W3CDTF">2026-05-24T12:13:30Z</dcterms:modified>
</cp:coreProperties>
</file>