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международных противоречий на рубеже XIX–XX веков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3883175"/>
            <a:ext cx="34302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причины конфликтов и формирование союзов перед Первой мировой войной.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новому историческому этапу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— начало XX века ознаменовались индустриализацией, техническими открытиями и борьбой за колонии, создавая напряжённость между великими империями Европы.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и технологический прогресс как причина соперничества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Европа производила около 60% мировой промышленной продукции, что стимулировало развитие науки и техники.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промышленного потенциала Германии вызвал обеспокоенность других держав, усилив международное соперничество и подготовив почву для конфликтов.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Колониализм — источник напряжённости между государствами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Расдел Африки между европейскими державами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1914 году более 90% африканского континента было поделено между европейскими странами, что создавало постоянное напряжение из-за соперничества за территорию и ресурсы.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между Англией, Францией и Германией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постоянно спорили и конфликтовали за колонии, стремясь укрепить своё влияние и обеспечить стратегические позиции в Африке и Азии.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и новые колониальные амбиции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пыталась утвердиться как колониальная держава, что усугубляло международные противоречия и добавляло нестабильности в европейскую политику.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колониальные кризисы рубежа веков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Фашодский кризис, 1898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Пограничный конфликт Франции и Великобритании в Судане едва не спровоцировал войну между великими державами.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марокканский кризис, 1905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пыталась помешать расширению французского влияния в Марокко, обостряя отношения с Францией и Великобританией.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марокканский кризис, 1911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немецких требований к Франции вновь вызвало международное напряжение и недоверие между великими державами.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кризисов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конфликты увеличили подозрительность между странами и способствовали формированию военных блоков.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38825"/>
            <a:ext cx="5037600" cy="125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союзы начала XX века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участников и ключевых дат формирования Тройственного союза и Антанты.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двух противоборствующих блоков усилило международную напряжённость.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 союзах начала XX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Провал системы баланса сил и дипломатии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Альянсы и соглашения создавали иллюзию стабильности, но на деле обостряли разделение Европы на два лагеря.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не смогла предотвратить рост недоверия, так как тайные договоры усложнили международные отношения.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локальный конфликт мог быстро перерасти в международный, что стало одним из факторов начала Первой мировой.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7127"/>
            <a:ext cx="4275900" cy="1657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980" y="3007127"/>
            <a:ext cx="4275900" cy="1657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славянских народов Россией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активно поддерживала Сербию и Болгарию, укрепляя свои позиции и защищая общие славянские интересы на Балканах.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687975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Стремления Австро-Венгрии к лидерству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Австро-Венгерская империя пыталась контролировать регион, вызывая конфликты и обостряя противостояние с Россией и балканскими странами.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Балканский регион — очаг напряжённости Европы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Франко-германское соперничество: причины и последствия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во Франко-прусской войне Франция потеряла Эльзас и Лотарингию, что породило дух реваншизма и стремление вернуть утраченное.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Германия, укрепляя армию и флот, особенно конкурируя с Великобританией, усилила международное напряжение и подготовила почву для конфликта.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Англо-германское противостояние и его последствия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споры и морское соперничество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Германии в 1871 году Великобритания и Германия соревновались за колонии в Африке и Азии, что вызывало регулярные трения.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Марокканские кризисы как показатель напряжённости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Марокканские кризисы 1905 и 1911 годов показали, насколько сильно обострились отношения между двумя державами накануне войны.
</a:t>
            </a:r>
            <a:endParaRPr lang="en-US" sz="95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 накануне Первой мировой войны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линкоров, активно развивались новые виды оружия и артиллерия, что создавало атмосферу неизбежного конфликта.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стремительный рост военных расходов, отражающий усиление соперничества между державами, что увеличивало риск начала масштабной войны.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военные отчёты Европы, 2023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войны как очаг международных конфликтов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1912–1913 годах страны Балканского полуострова, включая Сербию и Болгарию, выступили против Османской империи, добиваясь территориального расширения.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великих держав в регион обострило противоречия, особенно между Австро-Венгрией и Россией, что создало напряжённость, приведшую к новым кризисам.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двух конкурирующих военных блоков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дипломатических союзов и геополитических интересов крупнейших держав начала XX века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идеологий и национализма в эскалации конфликтов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реваншизм формировал национальное стремление вернуть утраченные регионы после Франко-прусской войны, усиливая франко-германскую вражду.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Панславизм стал движущей силой поддержки славянских народов на Балканах, особенно со стороны России, провоцируя конфликт с Австро-Венгрией.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идеи социализма и анархизма распространялись среди рабочих масс, порождая внутренние волнения и дополнительно осложняя международные отношения.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народы, вдохновлённые националистическими движениями, стремились к независимости, обостряя колониальные конфликты между великими державами.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3825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Сараевский инцидент и начало Первой мировой войны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5373825" y="171365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 июня 1914 года сербский националист Гаврило Принцип убил эрцгерцога Франца Фердинанда в Сараево. Это событие стало спусковым крючком для политического кризиса в Европе.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373825" y="291515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Вследствие сложной системы союзов участники быстро вовлеклись в войну. К августу 1914 года начались боевые действия, и локальный конфликт перерос в мировую войну.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дипломатии перед войной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969170" y="1800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1891–1893: Франко-русский союз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Россия заключили взаимопомощь, направленную на противодействие росту силы Германии и усиление своих позиций в Европе.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82095" y="166165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1904: Англо-французская Антанта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и Франция договорились о сотрудничестве и разделении сфер влияния, что усилило противостояние с Тройственным союзом.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69170" y="3143301"/>
            <a:ext cx="29958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1914: Провал дипломатии перед войной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переговоры и предупреждения, дипломатия не сумела предотвратить эскалацию конфликта, что привело к началу войны.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причины международных противоречий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промышленности в Германии усилил конкуренцию за зарубежные рынки сбыта, что вызвало недовольство других европейских держав.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контролировать добычу нефти, угля и металлов провоцировало борьбу за ресурсы, особенно в колониальных регионах Африки и Азии.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государства часто оказывались между противоборствующими державами, сталкиваясь с экономическим давлением и необходимостью выбирать союзников.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99665"/>
            <a:ext cx="252900" cy="202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100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81" y="1768975"/>
            <a:ext cx="230737" cy="263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Секретные союзные договоры и их влияние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Франко-русский союз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Тайное соглашение 1891–1893 годов создало мощный политический блок против Германии и её союзников, укрепляя позиции Франции и России.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Англо-французская Антанта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 1904 года предотвратил конфликты между Британией и Францией, обеспечил совместные интересы, но фактически разделил Европу на два противоположных лагеря.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Тройственный союз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Тайные договоры между Германией, Австро-Венгрией и Италией усиливали военную координацию, но усложняли международные отношения и вызывали подозрения партнёров.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Первоначальные конфликты привели к масштабной войне, изменившей политическую карту Европы и вызвавшей долгосрочные последствия для мира и безопасности.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по Первой мировой войне, 2024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 миллионов
</a:t>
            </a:r>
            <a:endParaRPr lang="en-US" sz="6441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погибло в ходе Первой мировой войны, отражая трагические масштабы конфликта, который обострённые противоречия породили.
</a:t>
            </a:r>
            <a:endParaRPr lang="en-US" sz="1992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период трансформации международных отношений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Противоречия конца XIX – начала XX века подготовили почву для войны и изменили мир. Их изучение помогает понять важность дипломатии и сотрудничества для сохранения мира.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2026-05-11T01:56:39Z</dcterms:created>
  <dcterms:modified xsi:type="dcterms:W3CDTF">2026-05-11T01:56:39Z</dcterms:modified>
</cp:coreProperties>
</file>