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биология: основные направления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развитии и разнообразии живых организмов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эволюционной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идей Ламарка до синтетической теории эволюции: ключевые этапы формирования науки о происхождении видов.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эволюционной биологии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— изменение в последовательности ДНК, которое может повлиять на наследственные признаки и варьироваться от мелких до крупных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особей, способных скрещиваться и давать плодотворное потомство, формируя основу биологического 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организмов одного вида, обитающих на определённой территории и взаимодействующих между собой.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генов организма; фенотип — его проявленные признаки, формирующиеся под влиянием наследственности и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живые организмы и их значение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форм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появились первые организмы — простейшие бактерии и археи, адаптировавшиеся к условиям древней Земли. Они заложили основы биосферы нашей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 доказательства ранней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это ископаемые колонии цианобактерий, сохранившиеся в горных породах, подтверждающие существование живых организмов в далёком прошлом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изменения наследственных признаков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порождающие новые вариации и способствующие разнообразию признаков у потомства.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изменчивость, возникающая благодаря мутациям и рекомбинации, обеспечивает «сырьё» для эволюционных процессов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во время полового размножения перемешивает наследственный материал, создавая уникальные сочетания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накоплению полезных признаков и постепенному формированию новых биологических особенностей у видов.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хамелеона помогает избегать хищников, снижая вероятность смерти и увеличивая шансы на размножение.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длинная шея жирафа позволяет питаться листвой на больших высотах, обеспечивая преимущество перед другими животными.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с лучшими адаптивными признаками выживают в борьбе за ресурсы и передают гены потомкам, улучшая приспособленность популяции.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естественный отбор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и разнообразие клювов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Галапагосах птицы приспособились к разным источникам пищи; форма их клюва варьируется в зависимости от вида доступной еды.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и искусство незаметности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сливаются с ветками, что помогает им скрываться от хищников и выживать в лесной среде, используя маскировку как защиту.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Заяц-беляк: смена окраски по сезонам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его белая шерсть помогает сливаться со снегом, а летом — коричневая, приспособленная к зелени, что повышает шансы на выживание.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удивительные адаптации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современный анализ,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на Земле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геологических эпох происходили резкие изменения числа видов, сопровождаемые массовыми вымираний и всплесками разнообразия.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после катастроф происходило быстрое восстановление и расширение видов, что стимулировало эволюцию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эволюционном процессе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редкость, мутации являются основным источником генетического новаторства, необходимого для приспособления к изменениям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влияют на отдельные нуклеотиды ДНК, иногда вызывая значительные изменения, например, в белках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крупные мутации меняют структуру хромосом, что может привести к появлению новых признаков или заболеванию, как у серповидноклеточной анемии.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его влияние на популяции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появляется, когда новая популяция начинается с ограниченного числа особей, закрепляя и изменяя частоты генов в будущем поколении.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колебания частот аллелей, особенно выраженные в небольших популяциях, приводящие к изменению наследственных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возникает после резкого сокращения численности, что ведёт к уменьшению генетического разнообразия и увеличению близкородственного скрещивания.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может оказывать сильное влияние на эволюцию, иногда преобладая над естественным отбором в малых группах.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нового вида (видообразование)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формирование нового вида через изоляцию и генетические изменения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древняя птица с признаками рептилий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крылья с перьями и зубы, что характерно для рептилий. Эта находка демонстрирует переход между динозаврами и птицами, подтверждая эволюционные связи.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Тикаалик — промежуточное звено от рыб к амфибиям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Тикаалик обладал чертами и рыб, и амфибий, включая плавники с костями, которые могли поддерживать тело на суше. Его обнаружение расширило понимание эволюции позвоночных.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раскрывает историю жизни на Земле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окаменелостей предоставляют доказательства происхождения современных видов. Их изучение помогает проследить изменения в морфологии и адаптация животных в прошлом.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Ископаемые, подтверждающие эволюционные переходы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98445"/>
            <a:ext cx="4534800" cy="2238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основных групп позвоночных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млекопитающих, птиц, рептилий и рыб.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отличительные черты подтверждают эволюционное родство между группами.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Грегора Менделя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выявил основные закономерности наследования признаков, проведя опыты на горохе. Он сформулировал три закона, объясняющие передачу генетической информации между поколениями.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заложили фундамент генетики, демонстрируя, как наследственные признаки могут сочетаться и разделяться у потомства, что напрямую связано с эволюционными процессами.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междисциплинарные данные, в том числе молекулярной биологии и палеонтологии, для комплексного понимания эволюционных процессов.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мутации, миграции, естественный отбор и генетический дрейф в формировании разнообразия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популяцию как основную единицу эволюции, где происходит изменение генетических частот под воздействием различных факторов.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идеи Дарвина о естественном отборе с современными открытиями в генетике, объясняя механизмы изменений наследственности.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предки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гоминиды появились около 4 миллионов лет назад. Они уже ходили на двух ногах и обладали примитивными орудиями труда, что стало важным шагом к развитию современного человека.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 — новые возможности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был первым, кто использовал каменные инструменты, а Homo erectus развил более сложные технологии и освоил огонь. Эти виды демонстрируют развитие мозговых и физических способностей.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 — параллельное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отличались мощным телосложением и приспособленностью к холоду. Homo sapiens развил абстрактное мышление и создал культурные артефакты, что положило начало современной цивилизации.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размеров мозга на линии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отражает развитие когнитивных способностей. Увеличение связано с улучшением инструментальной деятельности и социальной организации.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мозга было ключевым фактором в эволюции человеческого интеллекта и культуры.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вырабатывают устойчивость к антибиотикам, поскольку имеют короткий жизненный цикл и высокую скорость размножения.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воробьи адаптировались к городским условиям, используя новые источники пищи и меняя поведение гнездования.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пяденица в Англии изменила окраску за несколько десятилетий из-за загрязнения воздуха, что улучшило её маскировку.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быстрой эволюции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эволюционной биологии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помогает понять происхождение многих заболеваний и разработать эффективные методы их лечения и 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подходы важны для сохранения биоразнообразия, улучшения сельскохозяйственных культур и создания новых биотехнологий.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эволюционной биологии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раскрывает причины биологического разнообразия и способствует развитию медицины, сельского хозяйства и охраны природы, формируя научное мышление.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2026-05-09T21:50:22Z</dcterms:created>
  <dcterms:modified xsi:type="dcterms:W3CDTF">2026-05-09T21:50:22Z</dcterms:modified>
</cp:coreProperties>
</file>