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позволяют организму воспринимать и адаптироваться к окружающему миру.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сенсорных системах и их роли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сенсорных систем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сенсорных систем началось с трудов И.П. Павлова и Сеченова, заложивших фундамент понятия «анализатор». Современная биология использует передовые технологии для глубокого понимания их строения и функций, важного для медицины и обучения.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Трёхэтапная структура анализатора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— рецепторы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воспринимают внешние раздражители, преобразуя их в нервные сигналы. Они расположены в коже, глазах, ушах и других органах, служат «приёмниками» информации.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— мозг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Обрабатывающие центры мозга анализируют поступающую информацию, формируя восприятие и реакции. Здесь происходит осознание и интерпретация сигналов.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Проводниковый путь — нервы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передают сигналы от рецепторов к мозгу. Эта часть обеспечивает быструю и точную доставку информации для её дальнейшей обработки.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2" y="1352276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77" y="1352276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337" y="1352276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643" y="1352276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рецепторов и их задачи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реагируют на механические воздействия: давление, вибрации, растяжение. Всем нам знакомо ощущение прикосновения или звука, воспринимаемое через эти рецепторы.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Улавливают химические вещества в воздухе и пище — запахи и вкусы. Они играют ключевую роль в предпочтениях и безопасности организма.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изменения температуры — тепло и холод. Помогают телу регулировать теплообмен и быстро реагировать на ожоги или обморожения.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337685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восприятие света и цвета. Они сосредоточены в сетчатке глаза и позволяют видеть мир во всех его оттенках и деталях.
</a:t>
            </a:r>
            <a:endParaRPr lang="en-US" sz="1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проводят импульсы от рецепторов к центральной нервной системе со скоростью до 120 м/с. Такая скорость обеспечивает мгновенную реакцию на внешние воздействия.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сенсорных импульсов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Миелиновые оболочки ускоряют прохождение сигналов, обеспечивая чёткую передачу информации к специализированным зонам мозга, где они подвергаются анализу.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коры головного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принимает и анализирует сигналы, формируя осознанное восприятие. Здесь происходит синтез полученной информации с предыдущим опытом.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сигналов в мозге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мозговых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анализаторы связаны с отдельными зонами. Например, затылочная доля отвечает за зрение, а височная — за слух, что позволяет эффективно обрабатывать сенсорные данные.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зрительной системы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Глазное яблоко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роговицу, хрусталик и сетчатку. Роговица направляет свет, хрусталик фокусирует изображение, а сетчатка воспринимает световые волны и преобразует их в нервные сигналы.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зона коры головного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поступающие сигналы, позволяя различать форму, цвет, движение и свет. Она создаёт целостное и чёткое изображение окружающего мира.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информацию от сетчатки к мозгу. Этот «проводник» обеспечивает быструю и точную доставку данных для дальнейшего восприятия и анализа.
</a:t>
            </a:r>
            <a:endParaRPr lang="en-US" sz="12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 звука состоит из трёх частей уха: наружного собирающего звуки, среднего передающего их и внутреннего, где происходит восприятие вибраций. Слуховой нерв передаёт сигналы в мозг.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мозга отвечает за анализ звуков: различение частоты, громкости и направления. Эта система обеспечивает важную коммуникацию и защиту, регулируя внимание к звукам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слуховой системы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расположены в верхнем носовом отделе и улавливают молекулы запахов, превращая их в нервные импульсы. Обонятельный нерв переносит их в мозг для дальнейшего изучения.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Обонятельная система и её значение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отдел, находящийся во височной доле мозга, формирует уникальные ощущения запахов. Обоняние влияет на выбор пищи, предупреждает об опасностях и вызывает эмоциональные реакции.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почки на языке распознают пять базовых вкусов: сладкий, солёный, кислый, горький и умами, отправляя информацию через лицевой и языкоглоточный нервы.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островковой коры мозга отвечает за анализ вкусовых сигналов, влияя на пищевые предпочтения и поведение, что помогает поддерживать здоровье и устойчивость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вкуса и её восприятие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и слизистых оболочках расположены различные рецепторы, воспринимающие механические воздействия и температурные изменения. Механорецепторы фиксируют прикосновения и давление, что помогает ориентироваться в пространстве.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Кожная (тактильная) система: распознавание прикосновений и температуры
</a:t>
            </a:r>
            <a:endParaRPr lang="en-US" sz="1889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отвечают за ощущения холода и тепла, а болевые рецепторы сигнализируют о вредных воздействиях. Такая система даёт организму возможность быстро реагировать на опасности, например, отдергивать руку от горячего предмета.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сенсорной информации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и обработки сенсорных сигналов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682817"/>
            <a:ext cx="4821300" cy="2219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разных сенсорных систем: тип рецепторов, локализацию, скорость передачи сигналов и ключевые возбудители.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система обладает самой высокой скоростью передачи, что обеспечивает оперативную реакцию на окружающую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сенсорных систем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2020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 слуховые рецепторы демонстрируют наивысшую чувствительность к минимальным изменениям в окружающей среде, что критично для ориентации и коммуникации.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Института физиологии,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различных рецепторов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зрительных и слуховых анализаторов обеспечивает точное восприятие и адаптацию к условиям внешней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сенсорных систем в когнитивных процессах
</a:t>
            </a:r>
            <a:endParaRPr lang="en-US" sz="2756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восприятие в обучении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карт и диаграмм активирует зрительный анализатор, что способствует лучшему запоминанию и пониманию информации. Мозг связывает изображение с понятиями, повышая эффективность обучения.
</a:t>
            </a:r>
            <a:endParaRPr lang="en-US" sz="110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музыкальное мышление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музыки активизирует слуховой анализатор, что помогает развитию памяти и эмоциональной сферы. Звук способствует творческому мышлению и концентрации внимания.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ощущения и моторика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Лепка и ручная работа развивают чувственность кожи и моторику рук, что улучшает память о формах и текстурах и способствует развитию мелкой моторики у подростков.
</a:t>
            </a:r>
            <a:endParaRPr lang="en-US" sz="12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Слепота, глухота, потеря обоняния и вкуса существенно ухудшают качество жизни, затрудняя коммуникацию и ориентацию. Эти состояния требуют комплексной диагностики и поддержки.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компенсации применяются слуховые аппараты, искусственная сетчатка, специальные обучающие программы, позволяющие адаптироваться к ограничениям и восстанавливать функции анализаторов.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и нарушения сенсорных систем
</a:t>
            </a:r>
            <a:endParaRPr lang="en-US" sz="2723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сенсорных систем у животных и человека
</a:t>
            </a:r>
            <a:endParaRPr lang="en-US" sz="2548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зрение у сов и кошек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обладают увеличенным количеством палочек в сетчатке, что позволяет им видеть при очень слабом освещении. Это важное преимущество для охоты в темноте.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человека к запахам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снижать чувствительность к постоянным запахам, что помогает избегать перенасыщения сенсорной системы и сохранять восприятие новых и важных стимулов.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слух летучих мышей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ультразвуковые сигналы для эхолокации, что помогает ориентироваться в темноте и искать пищу, опираясь на особую чувствительность слуховых рецепторов.
</a:t>
            </a:r>
            <a:endParaRPr lang="en-US" sz="11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характеризуется активным совершенствованием зрительной, слуховой и тактильной чувствительности. Регулярные тренировки, такие как чтение и спортивные занятия, стимулируют развитие этих 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сенсорных систем в подростковом возрасте
</a:t>
            </a:r>
            <a:endParaRPr lang="en-US" sz="2257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образование и изобразительное искусство способствуют формированию новых нейронных связей, что улучшает восприятие и обработку сенсорной информации в мозге подростков.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сенсорных системах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вкусовых луковиц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количество вкусовых луковиц достигает максимума, что обеспечивает более яркое восприятие вкусовых оттенков по сравнению со взрослыми.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зрительной и слуховой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система способна различать около миллиона оттенков цвета, а слуховой нерв передаёт тысячи звуковых сигналов в секунду, обеспечивая высокое качество восприятия окружающего мира.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влияют на развитие и качество жизни подростков, поддерживая обучение, коммуникацию и адаптацию. Их сохранение и развитие — залог здоровья и полноценного формирования личности.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сенсорных систем в жизни подростков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2026-05-09T01:15:54Z</dcterms:created>
  <dcterms:modified xsi:type="dcterms:W3CDTF">2026-05-09T01:15:54Z</dcterms:modified>
</cp:coreProperties>
</file>