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ключевые понятия и обзор тем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Изменчивость, формируемая средой, без изменений в наследственности.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основа адаптации и разнообразия жизни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многогранна благодаря изменчивости, которая позволяет организмам приспосабливаться к среде. Существует наследственная и модификационная изменчивость; тема сосредоточена на влиянии среды и её роли в фенотипических изменениях.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модификационная изменчивость?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питание приводит к увеличению массы тела, не связанному с изменениями в ДНК. Это яркий пример обратимой модификационной изменчивости, не передающейся потомству.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массы тела человека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длительном пребывании на солнце кожа человека темнеет, что служит защитой от ультрафиолета. Этот эффект исчезает со снижением инсоляции и не передается генетически.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Загар на коже как реакция на солнце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одного вида могут менять форму и размер в зависимости от влажности и освещённости, демонстрируя гибкую адаптацию, не затрагивающую генотип.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формы листьев у 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модификационную изменчивость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ускоряет рост многих растений, тогда как холод замедляет процессы. Эти изменения локальны и обратимы при смене температурного режима.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изменения и рост растений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воды и состава почвы влияет на развитие корневой системы и рост растений. При недостатке влаги формируются более мелкие листья и корни глубже уходят в почву.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условия и адаптации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 регулирует фотосинтез и морфологию: при слабом освещении листья вытягиваются, а при ярком — становятся более плотными и широкими.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освещённости на развитие растений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модификационной и наследственной изменчивости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не связана с изменениями в генах и обусловлена реакцией организма на факторы окружающей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передаётся потомству и проявляется у всех особей, подвергшихся одинаковому воздействию внешних условий.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возникает вследствие мутаций и рекомбинаций в ДНК и является наследуемой.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приводит к появлению новых признаков, способных закрепиться в популяции и влиять на эволюцию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модификационной изменчивости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реакции организма на изменение условий внешней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реакции: диапазон фенотипических проявлений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определяет границы, в которых признаки могут изменяться у одного генотипа под влиянием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высота растений одного сорта варьируется в зависимости от влажности, температуры и других условий.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организмам адаптироваться и оптимизировать фенотип под конкретные экологические условия.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широта нормы реакции у сортов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максимального роста показывает различия в устойчивости к внешним факторам.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данные ботанических исследований,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норма реакции свидетельствует о большей пластичности и адаптивности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признаки, например форма листьев и цвет кожи, наиболее сильно изменяются под воздействием окружающей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процессы, такие как обмен веществ и дыхание, демонстрируют умеренную изменчивость при изменениях условий.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характеристики, включая строение органов, менее подвержены влиянию внешних факторов.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свойства, как структура белков, обладают наибольшей стабильностью и редко изменяются без генетических изменений.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Восприимчивость признаков к модификациям среды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модификационной изменчивости для адаптации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организмам быстро реагировать на изменения среды без длительных генетических преобразований.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признаков обеспечивает гибкость и выживаемость популяций в нестабильных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сезонное изменение окраски меха и вариации листьев у растений в зависимости от климата.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Вариационные ряды и норма реакции в модификационных изменениях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Вариационные ряды демонстрируют постепенные изменения признаков у особей одинакового генотипа под влиянием среды, показывая плавный переход значений внутри нормы реакции.
</a:t>
            </a:r>
            <a:endParaRPr lang="en-US" sz="1382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зёрен одного сорта пшеницы, посеянной на различных почвах, также варьирует в пределах нормы реакции, отражая влияние окружающей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роста детей в разных климатических условиях видна зависимость фенотипических показателей от внешних факторов, не затрагивающих наследственность.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проявление признаков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влияет на интенсивность метаболизма и развитие организма, вызывая выраженные фенотипические изменения без изменения генетического кода.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влажности может изменить структуру и размер листьев у растений, демонстрируя вариации признаков, адаптированные к условиям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интенсивность фотосинтеза, влияет на окрас и форму листьев, формируя различные варианты внешнего облика организмов.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Опытное выращивание генетически однородных растений в разных условиях частично раскрывает универсальность и гибкость модификационной изменчивости.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примеры модификационной изменчивости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растениями выявили, что при низкой освещённости побеги становятся вытянутыми, а при повышенной влажности листья увеличиваются в размерах, демонстрируя адаптивные модификации.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 и влаги на морфологию растений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И. Шмальгаузен показал, что при разной температуре аксолотли формируют жабры различных размеров. Эти изменения не связаны с генотипом, а вызваны фенотипической пластичностью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Температурное влияние на развитие жабр у аксолотля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проявления модификационной изменчивости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окраска у гималайских кроликов локализуется на более холодных участках тела благодаря воздействию температуры, что служит классическим примером изменения фенотипа без генетических изменений.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гималайских кроликов как функция температуры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зерновых культур высота стебля варьируется в зависимости от густоты посева и питания почвы, а морские звёзды формируют разное количество лучей в зависимости от солёности окружающей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 и солёность воды у морских звёзд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большое количество организмов может изменять признаки под влиянием одинаковых условий окружающей среды, что характеризует массовость этого вида изменчивости.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Параметры, например толщина шерсти или форма листьев, изменяются в ответ на внешние факторы и возвращаются к исходным при исчезновении влияния.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Модификационные изменения не наследуются и касаются только проявления признаков, а не структуры генетического материала.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таких изменений делает их важным механизмом быстрой адаптации без долговременных генетических преобразований.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 обратимый характер модификационной изменчивости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зависимость высоты кукурузы от освещённости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 выраженный рост растения под длинным световым днём свидетельствует о чувствительности фенотипа к переменным условиям среды.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агробиологических институтов,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внутрогенотипная норма реакции по высоте кукурузы широко варьируется в зависимости от степени освещённости.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модификационной изменчивости в природе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используют модификационную изменчивость для акклиматизации, например, повышение числа эритроцитов у альпинистов позволяет лучше переносить горную недостаточность кислорода.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интенсивность фотосинтеза в зависимости от погодных условий, приспосабливаясь к изменчивому уровню света и температуры.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демонстрируют сезонные поведенческие и морфологические изменения, например, смену окраски или изменение толщины шерсти.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821151"/>
            <a:ext cx="3765900" cy="23240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отличий модификационной и генетической изменчивости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двух типов изменчивости по ключевым биологическим параметрам.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ясно отделяют модификационную изменчивость как фенотипическую адаптацию от генетической, основанной на изменениях наследственного материала.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Шмальгаузен И. И., "Факторы эволюции", 1946
</a:t>
            </a:r>
            <a:endParaRPr lang="en-US" sz="11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модификационной изменчивости в науке и практике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понять индивидуальные реакции пациентов на медикаменты и условия среды, улучшая качество лечения и персонализации терапии.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оптимизировать условия выращивания культур и животных, увеличивая урожайность и приспособляемость хозяйств к климатическим изменениям.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Учитывание этого вида изменчивости повышает точность прогнозов поведения организмов при научных и производственных экспериментах.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для мониторинга экосистем и оценки влияния климатических изменений на биоразнообразие и устойчивость природных сообществ.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модификационной изменчивости в биологии и практике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обеспечивает фенотипическую гибкость организмов, играя ключевую роль в адаптации и развитии новых биотехнологических и аграрных стратегий.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2026-05-10T04:55:16Z</dcterms:created>
  <dcterms:modified xsi:type="dcterms:W3CDTF">2026-05-10T04:55:16Z</dcterms:modified>
</cp:coreProperties>
</file>