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Обзор и ключевые темы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неклеточные агенты с уникальной структурой и способностями инфицирования.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значение вирусов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описания вирусных болезней относятся к Древнему Египту. В 1892 году Ивановский выявил инфекционность табачного сока, а Бейеринк ввёл термин «вирус». На сегодня известно свыше 6 000 видов, критичных для медицины и биотехнологий.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компоненты вируса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вируса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содержит либо ДНК, либо РНК, которые несут наследственную информацию и определяют виды и свойства вируса. Этот материал защищён капсидом, обеспечивающим сохранность и передачу генов.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Белковый капсид и его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состоит из множества белковых субъединиц, формирующих защитную оболочку вокруг генетического материала. Помимо защиты, капсид участвует в прикреплении вируса к клеткам хозяина и определяет форму частиц.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Липидная оболочка и разновидности форм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окружены липидной мембраной, которая помогает слиянию с клеточной мембраной. Вирусы могут иметь сферическую, палочковидную, нитевидную или сложную форму, что отражает их биологические особенности.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вирусов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типу генетического материала вирусы делятся на ДНК-содержащие, РНК-содержащие и ретровирусы, у которых есть обратная транскриптаза для копирования РНК в ДНК.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 вирусы классифицируются на простые — капсид без оболочки, сложные — с липидной оболочкой, а также бактериофаги с характерной сложной структурой.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хозяина вирусы разделяют на растительные, животные и бактериальные, что отражает специфику заражаемых организмов и влияния на экосистемы.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вирус герпеса — ДНК-вирус, вирус гриппа — типичный РНК-вирус, ВИЧ — представитель ретровирусов, вызывающих иммунодефицит.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пути передачи вирусов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897550" y="441875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Воздушно-капельный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передачи вирусов гриппа и коронавирусов через микроскопические капли при кашле и чихании.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24900" y="1322346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вирусы, например гепатит А, распространяются через загрязнённую воду и пищу, что требует санитарных мер.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52250" y="2202804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Контактно-бытовой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аденовируса передаются при соприкосновении с заражёнными поверхностями или прямом контакте.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79600" y="3083262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кровь характерна для ВИЧ и вируса гепатита C — во время инъекций или переливаний.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06950" y="3963708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и вертикальный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ВПЧ распространяется половым путём, а некоторые вирусы способны передаваться от матери к плоду во время беременности.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к клеточным рецепторам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вирус связывается с определёнными белками на поверхности клетки-хозяина, что обеспечивает его узнавание и подготовку к проникновению.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 — поглощение вируса клеткой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вирусы, например полиовирус, внедряются внутрь клетки посредством захвата клеточной мембраной и образованием пузырька — эндосомы.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и инъекция генетического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 липидной оболочкой, такие как грипп и ВИЧ, сливаются с мембраной клетки, а бактериофаги вводят свою ДНК напрямую внутрь бактерии.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вирус проникает в клетку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вирусной инфекции и размножения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и сборка вирусных частиц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ДНК-вирусов преимущественно происходит в ядре клетки, где формируется точная копия генома для новых вирусов.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 размножаются в цитоплазме, используя собственные или клеточные ферменты для копирования своего РНК генома.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капсидов и упаковка генетического материала завершаются в специфических регионах клетки, откуда новые вирионы выходят для дальнейшего заражения.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их влияние на организм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Цитопатический эффект вирусов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изменяют форму и структуру клеток, разрушая мембраны и нарушая функции органелл, что ведёт к гибели инфицированных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гриппа и воспаление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гриппе поражаются дыхательные пути, вызывается воспалительная реакция, которая проявляется симптомами болезни и способствует распространению вируса.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иммунодефицита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атакует CD4+ лимфоциты, снижая иммунитет и открывая путь для оппортунистических инфекций и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против вирусов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распознают вирусные белки и нейтрализуют вирусы, предотвращая их прикрепление и проникновение в клетки.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Т-лимфоциты уничтожают инфицированные клетки, ограничивая распространение вируса внутри организма.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 активируют неспецифические антивирусные механизмы, создавая среду, неблагоприятную для размножения вирусов.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Скоординированная работа иммунной системы обеспечивает разрушение вируса и формирование памяти для защиты от повторных заражений.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8985"/>
            <a:ext cx="4569000" cy="8165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27958"/>
            <a:ext cx="4569000" cy="8165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146920"/>
            <a:ext cx="4569000" cy="8165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965867"/>
            <a:ext cx="4569000" cy="8165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9950" y="1507864"/>
            <a:ext cx="3930000" cy="67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вакцин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обучают иммунную систему распознавать вирусы без риска заболевания. Они содержат инактивированные или ослабленные вирусные частицы, которые стимулируют выработку антител и Т-клеток, создавая защиту при реальном заражении.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356950" y="2330994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против кори — пример успешной профилактики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MMR эффективно предотвращает корь, что позволило значительно снизить заболеваемость и смертность. Массовая иммунизация обеспечивает коллективный иммунитет, защищая и непривитых.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6950" y="3144012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против ВПЧ и её роль в онкологии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Прививка против вируса папилломы человека предотвращает развитие онкологических заболеваний, таких как рак шейки матки. Вакцинация рекомендована подросткам для ранней профилактики.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6950" y="3956989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вакцинации против ВИЧ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отсутствие лицензированных вакцин от ВИЧ, клинические испытания современных препаратов продолжаются. Это открывает новые возможности в борьбе с пандемией ВИЧ/СПИДа.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как основа защиты от вирусов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профилактики вирусных инфекций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рук, дезинфекция поверхностей, ношение масок и соблюдение социальной дистанции существенно снижают риск заражения вирусами в общественных местах.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одноразовых медицинских инструментов, барьерная контрацепция и своевременные прививки существенно снижают распространение вирусных инфекций в сообществе.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" y="2679175"/>
            <a:ext cx="2288529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034" y="2679175"/>
            <a:ext cx="2288529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580" y="2679175"/>
            <a:ext cx="2288529" cy="24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180" y="2679175"/>
            <a:ext cx="2288529" cy="246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антивирусные препараты и их механизмы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7175" y="1342550"/>
            <a:ext cx="17604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Ацикловир: борьба с вирусом герпеса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Ацикловир блокирует репликацию ДНК вируса герпеса, замедляя развитие инфекции. Препарат эффективен при герпетической инфекции кожи и слизистых, сокращая продолжительность симптомов и риск рецидивов.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36932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Осельтамивир при лечении гриппа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Осельтамивир ингибирует нейраминидазу вируса гриппа, снижая способность вируса проникать и распространяться в организме. Его применение сокращает длительность болезни и осложнения.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35315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Ремдесивир: препарат для терапии COVID-19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Ремдесивир блокирует РНК-зависимую РНК-полимеразу SARS-CoV-2, замедляя репликацию вируса. Используется в лечении тяжелых случаев COVID-19, повышая шансы на выздоровление.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73523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лекарственной устойчивости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возникновение резистентных штаммов вирусов требует разработки новых препаратов и комбинированных схем лечения для повышения эффективности терапии.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эволюция вирусов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мутаций особенно характерна для РНК-вирусов, таких как грипп и коронавирусы, что приводит к появлению новых штаммов с изменёнными свойствами.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позволяют вирусам обходить иммунную защиту хозяина, затрудняя борьбу с вирусами и способствуя возникновению пандемий и сезонных вспышек заболеваний.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мониторинг эволюции вирусов необходим для создания эффективных вакцин и адаптации методов лечения к изменяющимся штаммам вирусов.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векторы для генной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используются как носители для доставки необходимых генов в клетки, что позволяет лечить наследственные и онкологические заболевания, обеспечивая точечное воздействие на тканевые структуры.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в борьбе с антибиотикорезистентными бактериями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Фаготерапия применяет вирусы бактерий для устранения инфекций, особенно тех, которые устойчивы к антибиотикам, предлагая альтернативный и безопасный метод лечения.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частицы в создании рекомбинантных вакцин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оболочки используются для разработки безопасных вакцин, стимулирующих иммунитет без проникновения живого вируса, что повышает эффективность и безопасность профилактики.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 медицине и биотехнологиях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COVID-19: вызовы и уроки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пандемии и её глобальное влияние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пандемии COVID-19 зарегистрировано свыше 760 миллионов случаев заболевания и более 7 миллионов смертей, что делает её одной из наиболее значимых угроз здоровью XXI 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развитие вакцинных технологий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пандемию были созданы эффективные вакцины на основе новых платформ, включая мРНК и векторные технологии, что открыло новую эру в профилактике вирусных заболеваний.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подходов к диагностике и лечению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стимулировала усовершенствование диагностических методов и развитие новых терапевтических препаратов, позволяя оперативно выявлять и лечить инфицированных.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опасные вирусные заболевания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ВИЧ/СПИД вызывает глубокое ослабление иммунной системы, делая организм уязвимым к оппортунистическим инфекциям и злокачественным новообразованиям.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Эбола провоцирует тяжёлые геморрагические лихорадки с высокой летальностью и локальными вспышками в регионах Африки.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гепатита B и C приводят к хроническим заболеваниям печени, включая цирроз и гепатоцеллюлярную карциному.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Онкогенные штаммы ВПЧ связаны с развитием злокачественных опухолей, в первую очередь рака шейки матки у женщин.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табачной мозаики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вирус вызывает повреждения клеток листьев табака и других культур, снижая урожайность до 30%, что оказывает экономическое воздействие на сельское хозяйство.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Собачья чумка и её влияние на животный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собачьей чумки поражает собак и диких животных, вызывая тяжелые инфекционные заболевания с высокой смертностью и влияя на популяции.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бактериофагов в микробных процессах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регулируют численность бактерий в биогеоценозах, поддерживая баланс микробных сообществ и участвуя в круговороте веществ.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у животных, растений и бактерий: влияние на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вирусологии: основные направления исследований и достижений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2024–2026: Разработка универсальных вакцин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Усилия сфокусированы на создании вакцин, защищающих от широкого спектра штаммов вирусов, включая вирусы гриппа и коронавирусы.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2027–2029: Совершенствование экспресс-диагностики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быстроходных и точных методов обнаружения вирусов позволит своевременно реагировать на вспышки и предотвратить распространение.
</a:t>
            </a:r>
            <a:endParaRPr lang="en-US" sz="127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2030+: Синтетическая биология и искусственные вирусы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синтетических вирусов для терапии и исследований откроет новые горизонты в лечении заболеваний и изучении вирусных механизмов.
</a:t>
            </a:r>
            <a:endParaRPr lang="en-US" sz="1231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геномное секвенирование и 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глобальные проекты обеспечивают мониторинг эволюции вирусов и профилактику пандемий посредством своевременного обмена информацией.
</a:t>
            </a:r>
            <a:endParaRPr lang="en-US" sz="11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угроза и ресурс современного мира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играют двойственную роль — они вызывают заболевания и одновременно способствуют научному прогрессу. Глубокое понимание вирусологии является ключом к эффективной защите здоровья и развитию медицины.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2026-05-10T08:57:05Z</dcterms:created>
  <dcterms:modified xsi:type="dcterms:W3CDTF">2026-05-10T08:57:05Z</dcterms:modified>
</cp:coreProperties>
</file>