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in English: from words to short texts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 и предложений — к коротким текстам на английском.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запоминать слова, закреплять грамматику и понимать, как устроено английское предложение. В 5 классе ученики учатся писать понятно, аккуратно и по теме, используя знакомые слова и простые модели.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writing matters in English class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English alphabet and spelling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букв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 состоит из 26 букв, и каждая из них важна при чтении и письме. Чем увереннее ученик узнаёт буквы, тем легче ему записывать слова без лишних ошибок.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букв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порядок букв в слове нельзя менять. Слова cat, dog, book и school отличаются именно последовательностью букв, поэтому полезно внимательно сравнивать написание с образцом.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звук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слова не всегда совпадает с тем, как оно звучит. Поэтому школьникам важно запоминать слова целиком, а не только опираться на слух при записи.
</a:t>
            </a:r>
            <a:endParaRPr lang="en-US" sz="1080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запоминании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списки, повторение слов по теме и проверка по образцу помогают быстрее запомнить орфографию. Такой способ особенно полезен, когда нужно писать знакомые слова без подсказки.
</a:t>
            </a:r>
            <a:endParaRPr lang="en-US" sz="10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neat notebook page for English writing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дата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оформленная страница начинается с названия работы и даты. Такой порядок помогает быстро найти нужное задание и показывает, что ученик умеет организовать письменную работу аккуратно.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исправления
</a:t>
            </a:r>
            <a:pPr algn="l" indent="0" marL="0">
              <a:lnSpc>
                <a:spcPct val="150000"/>
              </a:lnSpc>
              <a:buNone/>
            </a:pPr>
            <a:r>
              <a:rPr lang="en-US" sz="12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ошибка найдена, её лучше исправить так, чтобы слово всё ещё можно было прочитать. Чёткие исправления показывают, что ученик проверил работу и умеет доводить текст до конца.
</a:t>
            </a:r>
            <a:endParaRPr lang="en-US" sz="1253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строки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удобнее читать, когда они записаны по линейке, с одинаковыми интервалами между словами. Ровный почерк делает текст понятнее и облегчает проверку учителю и самому ученику.
</a:t>
            </a:r>
            <a:endParaRPr lang="en-US" sz="943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и точка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письме важно начинать предложение с заглавной буквы и заканчивать его точкой. Эти маленькие знаки сразу показывают границы предложения и делают текст завершённым.
</a:t>
            </a:r>
            <a:endParaRPr lang="en-US" sz="9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299" y="1497250"/>
            <a:ext cx="2678552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письменные задания отличаются по объёму и цели, но все они требуют ясных слов и правильного порядка слов.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задание, тем важнее точность отдельных слов; с ростом объёма добавляются связность и несколько простых предложений.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английскому языку для 5 класса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writing tasks in Grade 5 English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наглядности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helps a beginner write better in English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чаще связан с базовыми навыками, чем с длиной текста. Для новичка особенно важны повторяемые привычки, а не сложные конструкции.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результаты дают словарный запас, порядок слов и проверка ошибок; длинные тексты без точности не делают письмо сильнее.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idea to final English text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письменной работы в 5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 вопрос, о чём текст. Она помогает не уходить в сторону и держит работу в одном смысловом поле, особенно когда нужно написать короткое описание или сообщение.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показывает, зачем создаётся текст: сообщить, описать, ответить или поздравить. От цели зависит выбор слов, длина фраз и то, насколько формальным будет письмо.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 — это тот, кому предназначен текст. Для друга подходят более простые и тёплые фразы, а для учителя или учебника нужен спокойный и аккуратный стиль.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материал — 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информация звучит по-разному в записке, описании и сообщении. Меняются обращение, выбор слов и объём текста, хотя смысл остаётся тем же.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Topic, purpose and reader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7" y="994725"/>
            <a:ext cx="2095895" cy="204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27" y="994725"/>
            <a:ext cx="2095895" cy="204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лежит маленькая записка: See you after school. В ней мало слов, но смысл понятен сразу. Такой текст учит писать кратко, вежливо и без лишних деталей.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записка для одноклассника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часто начинается с обращения и заканчивается добрыми пожеланиями, например Best wishes. Подпись к картинке ещё короче: она называет предмет, человека или действие и помогает связать слово с изображением.
</a:t>
            </a:r>
            <a:endParaRPr lang="en-US" sz="884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 подпись к картинке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или на платформе сообщение выглядит просто, но требует аккуратности. Нужно написать имя правильно, выбрать понятную фразу и ответить по теме, чтобы собеседник сразу понял смысл.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сообщение на экране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Forms of writing in English lessons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25131"/>
            <a:ext cx="4063200" cy="1780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предложение удобно собирать из отдельных частей: подлежащего, сказуемого, дополнения и обстоятельств.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subject + verb + object помогает строить простые предложения без путаницы и делает письмо более точным и понятным.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грамматика английского языка для 5 класса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Sentence building blocks in English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абзаце обычно называют тему текста и задают направление мысли. Это помогает читателю сразу понять, о чём пойдёт речь и чего ожидать дальше.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5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этапе добавляют 2–3 факта, примера или детали. Предложения должны быть короткими и связанными между собой, чтобы текст оставался понятным и логичным.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завершении пишут краткий вывод или итоговую фразу. Он показывает, что мысль закончена, и делает небольшой текст аккуратным и завершённым.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Paragraphs and short text structure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коротким письменным работам 5 класса; условные данные для наглядности.
</a:t>
            </a:r>
            <a:endParaRPr lang="en-US" sz="1029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in Grade 5 English writing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 в коротких ответах и мини-текстах, где ученик спешит и меньше внимания уделяет форме записи.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базовые элементы оформления и грамматики, поэтому проверка простых деталей даёт самый заметный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make English writing clear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знакомую лексику по теме, чтобы не терять смысл в поиске сложных формулировок. Чем точнее и привычнее слово, тем легче читателю понять сообщение с первого раза.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 — одно предложение или небольшая группа связанных фраз. Короткие конструкции помогают избежать лишних ошибок и делают текст удобным для чтения и проверки.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связки
</a:t>
            </a:r>
            <a:pPr algn="l" indent="0" marL="0">
              <a:lnSpc>
                <a:spcPct val="15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and, but, because, then и also помогают соединять фразы и показывать связь между мыслями. Они делают текст более плавным, но не перегружают его.
</a:t>
            </a:r>
            <a:endParaRPr lang="en-US" sz="1151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признаки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Прилагательные, обозначающие цвет, размер, возраст и место, делают описание живым и ясным. Но важно выбирать только те детали, которые действительно помогают понять предмет или ситуацию.
</a:t>
            </a:r>
            <a:endParaRPr lang="en-US" sz="10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write a short paragraph in English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собрать короткий текст без лишних ошибок и пропусков.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writing: messages and emails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
</a:t>
            </a:r>
            <a:pPr algn="l" indent="0" marL="0">
              <a:lnSpc>
                <a:spcPct val="150000"/>
              </a:lnSpc>
              <a:buNone/>
            </a:pPr>
            <a:r>
              <a:rPr lang="en-US" sz="103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и письмах важно начать с подходящего обращения: Hello, Dear или просто имени адресата. Это задаёт дружелюбный тон и помогает тексту выглядеть уместно в учебной ситуации.
</a:t>
            </a:r>
            <a:endParaRPr lang="en-US" sz="1033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сообщения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сообщения обычно пишут Best wishes, Thank you или другую простую форму прощания. Она делает текст вежливым и завершённым, даже если он совсем короткий.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понятно
</a:t>
            </a:r>
            <a:pPr algn="l" indent="0" marL="0">
              <a:lnSpc>
                <a:spcPct val="150000"/>
              </a:lnSpc>
              <a:buNone/>
            </a:pPr>
            <a:r>
              <a:rPr lang="en-US" sz="10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цифровой переписке лучше использовать короткие фразы и прямые ответы. Длинные объяснения не нужны, если достаточно одной-двух ясных строк с точной информацией.
</a:t>
            </a:r>
            <a:endParaRPr lang="en-US" sz="1060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имена
</a:t>
            </a:r>
            <a:pPr algn="l" indent="0" marL="0">
              <a:lnSpc>
                <a:spcPct val="150000"/>
              </a:lnSpc>
              <a:buNone/>
            </a:pPr>
            <a:r>
              <a:rPr lang="en-US" sz="98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людей, городов и названия файлов нужно писать внимательно, с заглавной буквы. В электронном общении такие детали особенно заметны и сразу влияют на впечатление от текста.
</a:t>
            </a:r>
            <a:endParaRPr lang="en-US" sz="9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устная и письменная речь отличаются в школьной практике. Это помогает понять, почему для письма нужна более внимательная проверка.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требует большей точности и самопроверки, потому что её можно перечитать и оценить по содержанию и оформлению.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устной и письменной речи в учебной практике.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Spoken and written English: a comparison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Checking and correcting your text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 грамматику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проверьте is, are, I am, артикли и окончание -s в Present Simple. Такие мелкие формы меняют правильность всего предложения и часто становятся источником типичных ошибок.
</a:t>
            </a:r>
            <a:endParaRPr lang="en-US" sz="1032" dirty="0"/>
          </a:p>
        </p:txBody>
      </p:sp>
      <p:sp>
        <p:nvSpPr>
          <p:cNvPr id="12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перечитайте текст без спешки, чтобы заметить пропущенные слова, лишние повторы и неестественный порядок слов. Медленное чтение помогает увидеть ошибки, которые не заметны при быстром взгляде.
</a:t>
            </a:r>
            <a:endParaRPr lang="en-US" sz="980" dirty="0"/>
          </a:p>
        </p:txBody>
      </p:sp>
      <p:sp>
        <p:nvSpPr>
          <p:cNvPr id="13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орфографию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сверьте написание знакомых слов с образцом или словарём. В 5 классе часто ошибаются в простых словах, потому что ученик помнит звучание, но не точную запись.
</a:t>
            </a:r>
            <a:endParaRPr lang="en-US" sz="1095" dirty="0"/>
          </a:p>
        </p:txBody>
      </p:sp>
      <p:sp>
        <p:nvSpPr>
          <p:cNvPr id="14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буквы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проверьте заглавные буквы в начале предложений и имена собственные. Важно также убедиться, что в конце каждой мысли стоит точка, а не другой знак.
</a:t>
            </a:r>
            <a:endParaRPr lang="en-US" sz="1068" dirty="0"/>
          </a:p>
        </p:txBody>
      </p:sp>
      <p:sp>
        <p:nvSpPr>
          <p:cNvPr id="15" name="Text 6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заданием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убедитесь, что текст отвечает теме и объёму задания. Если в работе есть лишние детали или недостаёт важной информации, лучше исправить это до сдачи.
</a:t>
            </a:r>
            <a:endParaRPr lang="en-US" sz="10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письменных работ 5 класса; условные баллы для наглядного сравнения.
</a:t>
            </a:r>
            <a:endParaRPr lang="en-US" sz="1191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short text in English more successful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текст становится сильнее, если в нём есть не только интересная мысль, но и аккуратная запись, понятная для проверки учителем.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успешный результат получается тогда, когда несколько простых факторов работают вместе: тема, лексика, грамматика и оформление.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06619" y="30856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выполнять упражнения, отвечать на вопросы и оформлять небольшие письменные работы по теме урока. Это делает домашнюю подготовку более точной и самостоятельной.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письма удобно составлять списки слов, дел, покупок или идей. Такая практика развивает память и помогает быстрее вспоминать нужную лексику в классе.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сообщения, подписи и ответы на платформе учат писать понятно и вежливо. Для школьника это важный навык, потому что общение всё чаще происходит в цифровой форме.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увереннее ученик пишет, тем легче ему переходить к более длинным текстам и сложным темам. Письмо поддерживает чтение, грамматику и словарную работу одновременно.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as a skill for school and everyday life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письмо в 5 классе строится на простых словах, правильном порядке слов и аккуратном оформлении. Если текст понятен, короток и проверен, его легко прочитать и оценить.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ideas about writing in Grade 5 English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2026-05-30T12:01:46Z</dcterms:created>
  <dcterms:modified xsi:type="dcterms:W3CDTF">2026-05-30T12:01:46Z</dcterms:modified>
</cp:coreProperties>
</file>