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Европы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меняет природу и жизнь людей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невелика по площади, но её реки и озёра очень разнообразны. Они влияют на расселение людей, перевозки, хозяйство, туризм и охрану природы, поэтому их важно знать и сравнивать.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водные объекты Европы
</a:t>
            </a:r>
            <a:endParaRPr lang="en-US" sz="27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Европы и их географические особенности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самых известных рек Европы относятся Волга, Дунай, Рейн, Днепр, Дон, Печора, Сена и Темза. Они отличаются длиной, направлением течения и количеством притоков.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Бассейны рек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Бассейны крупных рек занимают огромные территории и нередко выходят за пределы одной страны. Поэтому реки Европы часто становятся общим природным ресурсом нескольких государств.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характер течения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реки текут по равнинам и медленно извиваются, другие быстрее несут воды в горных районах. От рельефа зависит ширина долины, скорость течения и характер берегов.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служат местом обитания многих растений и животных. Через них проходят пути расселения людей, поэтому реки одновременно важны и для природы, и для жизни общества.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питания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питаются снеговыми, дождевыми и смешанными водами. От этого зависит их режим: когда бывает половодье, насколько высок уровень воды летом и как долго река остаётся полноводной.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реки сосредоточены в восточной и центральной части Европы, где преобладают равнины и большие речные бассейны.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заметно длиннее остальных рек из списка, а Дунай выделяется как самая крупная международная река Европы.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географические данные о длине рек Европы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Европы по длине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крупнейшая река Европы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самая длинная река Европы, её протяжённость составляет около 3530 километров. Такой масштаб делает её важнейшей водной артерией Восточной Европы.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длина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берёт начало на Валдайской возвышенности и впадает в Каспийское море. Это типичная равнинная река с широким руслом и спокойным течением на многих участках.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устье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Волге расположены крупные города, которые выросли благодаря удобному положению у воды. Река долгое время помогала людям торговать, перевозить грузы и развивать поселения.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берегах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Волгу используют для судоходства, водоснабжения, работы гидроэлектростанций и других нужд. Поэтому река имеет большое значение не только для природы, но и для экономики.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6774" y="2477750"/>
            <a:ext cx="222355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длину, устье и географическое положение самых известных рек Европы.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проходит через большее число стран, чем другие перечисленные реки, поэтому он особенно важен для международных связей.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географические данные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рек Европы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влияет на жизнь людей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реки с природой и хозяйством по этапам от истока к устью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и Дунай как важнейшие международные реки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соединяет Альпы, промышленно развитые районы Германии и порты Нидерландов с Северным морем. Благодаря этому он служит важной транспортной осью Европы.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протекает через десять стран Европы и проходит через четыре столицы: Вену, Братиславу, Будапешт и Белград. Это делает его особенно значимой международной рекой.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реки важны для торговли, перевозки грузов и связи между странами. Их используют как водные пути, которые помогают людям и экономике разных государств взаимодействовать.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самых больших озёр Европы находится на севере материка, где особенно заметны следы древнего оледенения.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 Онежское озёра значительно превосходят другие по площади, что подчёркивает роль северных ледниковых форм рельефа.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географические данные о площади озёр Европы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 Европы по площади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 Онежское озёра — крупнейшие пресные водоёмы Европы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 — крупнейшее озеро Европы по площади. Оно пресное, имеет ледниковое происхождение и известно своими большими просторами и многочисленными береговыми участками.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Онежское озеро — одно из крупнейших в Европе и второе по величине в России. Оно тоже пресное и образовалось под влиянием древнего ледника.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Онежское озеро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озёра богаты рыбой и используются людьми для отдыха, рыболовства и хозяйственных нужд. Их берега с островами и каменистыми участками особенно живописны.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озёр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происхождение северных озёр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ледниковых озёр берега часто очень неровные: встречаются заливы, узкие проливы и бухты. Это связано с тем, что ледник не оставлял ровную чашу, а создавал сложный рельеф.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льда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оледенения ледник медленно двигался по северу Европы и выскабливал в породах углубления. Когда климат потеплел, эти котловины заполнились талой водой и превратились в озёра.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берега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воды нередко лежат валуны, галька и скальные выходы. Поэтому северные озёра выглядят особенно живописно, но для судоходства и строительства там нужны дополнительные меры безопасности.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островов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таких озёрах есть сотни островов и островков. Каменные выступы и более твёрдые участки суши не были полностью разрушены льдом, поэтому после таяния они остались над водой.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озёра Европы отличаются происхождением, положением и внешним видом. По этим признакам легко понять, почему одни из них глубокие, а другие мелкие или отделены от моря.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озера определяет его форму, глубину, солёность и особенности берегов.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Европы: происхождение и типы озёр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европейских озёр и их признаки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реки Европы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длится дольше, поэтому реки надолго покрываются льдом. Весной начинается половодье: снег быстро тает, и уровень воды резко повышается, особенно в бассейнах равнинных рек.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западных районах осадки выпадают более равномерно в течение года. Поэтому реки получают в основном дождевое питание, а их течение обычно более устойчиво и предсказуемо.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Европы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Средиземноморье лето жаркое и сухое, из-за чего реки заметно мелеют. В засушливые годы небольшие водотоки могут почти пересыхать, что осложняет хозяйство и водоснабжение.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рек зависит от климата и высоты местности. На равнинах заметнее влияние снега и дождя, а в горах добавляется таяние снега и ледников.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распределения питания — климат: чем холоднее и снежнее регион, тем сильнее роль снегового стока.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Европы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 Европы по сезонам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Европы на берегах рек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помогали людям выбирать место для поселения: рядом было проще добывать воду, строить пристани и перевозить товары. Поэтому многие крупные города Европы выросли именно на берегах рек.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вода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Будапешт и Киев получили важные преимущества благодаря реке. Амстердам тоже связан с водной сетью, где реки и каналы помогают транспорту и защите от воды.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столиц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города обычно имеют мосты, набережные и порты. Эти сооружения не только соединяют берега, но и делают город узнаваемым, удобным для жизни и привлекательным для туристов.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набережные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Темза, Сена, Дунай и Днепр стали естественными путями сообщения. По ним перевозили зерно, древесину, ткани и другие грузы, а позже развивалось пассажирское судоходство.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река от истока к устью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меняются течение, долина и хозяйственное значение реки на разных участках.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рек и озёр Европы
</a:t>
            </a:r>
            <a:endParaRPr lang="en-US" sz="2745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реки и озёра попадают сточные воды, мусор и удобрения с полей. Это ухудшает качество воды, мешает жизни рыб и делает водоёмы менее безопасными для людей.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и быстрое таяние снега вызывают наводнения и разрушение берегов. Чтобы снизить риск, строят защитные сооружения, укрепляют берега и ограничивают застройку пойм.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рыбных запасов связано с загрязнением, изменением стока и хозяйственной нагрузкой. Для защиты водоёмов создают заповедные зоны, очищают воду и следят за сбросами.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засух уровень воды падает, русла становятся мельче, а небольшие озёра сокращаются. Из-за этого сложнее судоходство, страдает рыболовство и усиливается нехватка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 источник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городов и посёлков озеро — важный запас пресной воды. Его воду используют после очистки, а вокруг берегов часто появляются станции, водозаборы и зоны охраны. Без такого ресурса жизнь в регионе была бы сложнее.
</a:t>
            </a:r>
            <a:endParaRPr lang="en-US" sz="103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Отдых, рыбалка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Ладожское, Женевское, Боденское и Венерн озёра привлекают путешественников красивыми берегами и возможностью отдыха на природе. Здесь катаются на лодках, ловят рыбу, гуляют по набережным и наблюдают за птицами.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крупные озёра помогают перевозить грузы и пассажиров, а на реках, связанных с ними, работают гидроэлектростанции. Так водоёмы становятся частью хозяйства и одновременно требуют бережного отношения.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озёра Европы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Европы водные объекты выглядят по-разному. Это связано с климатом, рельефом и тем, как на территории действовали древние ледники.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ледников и влажного климата, тем больше озёр и полноводнее реки; в сухих районах водоёмов меньше.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Европы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 юг Европы: различия в водных объектах
</a:t>
            </a:r>
            <a:endParaRPr lang="en-US" sz="2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соединяет природу и жизнь людей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делают Европу разнообразной и удобной для жизни, дают воду, пищу, транспорт и энергию. Но эти богатства нужно беречь, чтобы они служили людям и природе и дальше.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2026-06-02T18:44:26Z</dcterms:created>
  <dcterms:modified xsi:type="dcterms:W3CDTF">2026-06-02T18:44:26Z</dcterms:modified>
</cp:coreProperties>
</file>