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период дворцовых переворотов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 XVIII веке решали заговоры и гвардия.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1725 по 1762 год российский престол несколько раз переходил к новым правителям не по чёткой наследственной линии, а через борьбу придворных групп и опору на гвардию.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началась и чем завершилась эпоха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1722 года дал монарху право назначать наследника, но Пётр I не успел воспользоваться этим механизмом. После его смерти возникла неясность, кто должен занять престол.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Неясное наследование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Прежний порядок передачи власти был нарушен, а нового общепризнанного правила не сложилось. Это превратило вопрос о наследнике в предмет открытой политической борьбы при дворе.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Вакуум власти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вышли люди, способные быстро обеспечить нужного кандидата силой. Решающее значение приобрели гвардейские полки, которые контролировали столицу и охраняли двор.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силу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сложились соперничающие группировки, каждая из которых стремилась продвинуть своего кандидата. Законность уступила место влиянию, связям и личной близости к правителю.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элит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начались перевороты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группировка могла претендовать на влияние, если находила поддержку в армии и при дворе. Поэтому спор о престоле быстро превращался в политический кризис.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для борьбы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усиливалась тем, что столичная политика решала судьбу государства без широкого участия общества. Это делало переворот доступным средством смены власти.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характер кризиса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Петра I не уничтожила созданную им систему управления, но лишила её человека, способного лично удерживать баланс между институтами, армией и элитами.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сильного правителя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уже существовали армия нового образца, бюрократический аппарат и круги влиятельных сановников. Однако механизма мирной передачи верховной власти они не обеспечили.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институты без преемственности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наследования после Петра I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Гвардейские полки могли изменить исход борьбы буквально за несколько часов: они арестовывали соперников, охраняли дворец и публично подтверждали нового монарха.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Гвардия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Фавориты при дворе получали доступ к государственным решениям, распоряжались милостями и должностями. Их положение часто зависело не от закона, а от личного доверия.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Фавориты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верхушка стремилась сохранить и расширить влияние на управление государством. Одни роды поддерживали сильную самодержавную власть, другие надеялись ограничить её.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династии Романовых оставались законными претендентами на престол, но их шансы зависели от поддержки сильных союзников. Родство само по себе уже не гарантировало власть.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боролся за трон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Преображенский и Семёновский полки были самыми надёжными опорами власти в столице. Их присутствие означало не только военную защиту, но и политическое давление на соперников.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Столичная сила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Петербургом давал решающее преимущество: кто удерживал столицу, тот получал доступ к дворцу, казне и ключевым государственным учреждениям.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центром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инициативы гвардейцы приводили столицу к присяге новому монарху. Это придавало перевороту вид законности и быстро подчиняло государственный аппарат.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Присяга столицы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гвардия обеспечивала аресты противников и сопровождала смену правителя при дворе. Без её участия заговорщики редко могли удержать власть после первых часов переворота.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и принуждение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гвардии в смене власти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схема смены власти в 1725–1762 годах основана на повторяющемся столичном механизме.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дворцового переворота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Петра I Екатерина Алексеевна стала компромиссной фигурой для придворных групп. Её избрание помогло избежать немедленного спора между претендентами и сохранить порядок в столице.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Компромиссный выбор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Решающую поддержку ей обеспечили Александр Меншиков и гвардейские полки. Именно их влияние позволило быстро утвердить нового монарха без затяжной борьбы за престол.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силу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Екатерина I стала самостоятельной правительницей, но реальные решения во многом зависели от ближайшего окружения. Это было характерно для всей эпохи.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самостоятельность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правление продлилось недолго, однако оно показало, что престол может удерживаться не личной властью, а союзом двора, армии и придворных связей.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политический порядок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I: кто пришёл к власти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Екатерине I усилился Верховный тайный совет, который постепенно сосредоточил в своих руках значительную часть управления. Тем самым роль монарха как единственного центра власти уменьшилась.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Совета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этого правления убедил элиты, что формальный титул не гарантирует реального контроля над страной. Без устойчивой опоры монарх оказывался зависимым от придворной группировки.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монарх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Меншиков получил огромный политический вес и фактически определял многие государственные решения. Его влияние показало, насколько важной в то время была поддержка ближайшего окружения.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приближённых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I: главный поворот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промежуток показывает, как долго престол зависел от придворных союзов и гвардейской поддержки.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российской истории XVIII века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дворцовых переворотов продолжалась и стала временем частой смены власти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 лет
</a:t>
            </a:r>
            <a:endParaRPr lang="en-US" sz="7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Восшествие Петра II в детском возрасте усилило зависимость трона от придворных групп и сделало поддержку знати решающим политическим ресурсом.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XVIII века, хронологические сведения о Петре II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было Петру II на момент вступления на престол.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лет
</a:t>
            </a:r>
            <a:endParaRPr lang="en-US" sz="7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смерть Петра II в юном возрасте сорвала попытки закрепить власть одной придворной группировки и вновь открыла борьбу за престол.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XVIII века, биографические данные о Петре II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был возраст императора на момент смерти в 1730 году.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лет
</a:t>
            </a:r>
            <a:endParaRPr lang="en-US" sz="7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ограничения власти Анны Иоанновны включал несколько жёстких запретов, которые должны были превратить монарха в зависимую фигуру.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«Кондиций» 1730 года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ограничений содержали «Кондиции».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3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условий
</a:t>
            </a:r>
            <a:endParaRPr lang="en-US" sz="63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публичным решением Анна Иоанновна отказалась от навязанного проекта ограниченной монархии и восстановила самодержавный порядок.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XVIII века, события 1730 года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 отменили политическую силу «Кондиций».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акт
</a:t>
            </a:r>
            <a:endParaRPr lang="en-US" sz="7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лет правления Анны Иоанновны закрепили модель сильной монархии, опирающейся на фаворитов и жёсткий контроль над элитой.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XVIII века, хронология правления Анны Иоанновны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длилось её правление в 1730–1740 годах.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лет
</a:t>
            </a:r>
            <a:endParaRPr lang="en-US" sz="7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VI оказался на троне младенцем, поэтому реальная власть сразу перешла к регентам и придворным группировкам.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XVIII века, биографические данные об Иване VI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Ивану VI, когда он стал императором.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месяца
</a:t>
            </a:r>
            <a:endParaRPr lang="en-US" sz="69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1741 года показал, что без поддержки гвардии даже формально законная власть не удерживала столицу и двор.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XVIII века, события 1741 года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власть Ивана VI была свергнута сторонниками Елизаветы Петровны.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1741 год
</a:t>
            </a:r>
            <a:endParaRPr lang="en-US" sz="7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власти Елизавета Петровна пришла зрелым политиком, и её образ «дочери Петра Великого» усилил доверие гвардии и дворянства.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XVIII века, биография Елизаветы Петровны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Елизавете Петровне в момент переворота.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 года
</a:t>
            </a:r>
            <a:endParaRPr lang="en-US" sz="7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заметно выросли статус и влияние придворной среды: решения чаще зависели от близости к императрице, а не только от формального положения в иерархии.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как центр влияния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экспедиция Беринга завершилась важными географическими открытиями, которые расширили знания о северной части Тихого океана и перспективах освоения региона.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Севера и Тихого океана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получило больше возможностей для службы и продвижения, что укрепило его положение в государстве и сделало опорой монархии в управлении страной.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дворянства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Елизавета Петровна: что изменилось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Дворцовые перевороты: урок XVIII века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дворцовых переворотов показала, что в XVIII веке власть держалась на союзе гвардии, знати и двора. Именно эта нестабильность изменила политическую культуру России.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2026-07-26T14:16:12Z</dcterms:created>
  <dcterms:modified xsi:type="dcterms:W3CDTF">2026-07-26T14:16:12Z</dcterms:modified>
</cp:coreProperties>
</file>