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Шекспира в «Гамлете»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о сомнении, мести и внутреннем выборе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и время создания «Гамлета»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появилась на рубеже XVI–XVII веков, когда английский театр переживал расцвет. Шекспир взял старую легенду и превратил её в трагедию о выборе, совести и цене правды.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драме месть ведёт к быстрым действиям, а в «Гамлете» главным становится сомнение. Герой понимает, что произошло преступление, но не спешит действовать.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видит, как меняется сознание героя. История мести превращается в рассказ о том, как трудно принять верное решение.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думает не только о Клавдии, но и о морали, грехе и последствиях. Поэтому напряжение строится не только вокруг событий, но и вокруг его мыслей.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сюжета мести к трагедии раздумий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как новый тип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Неидеальный мститель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 выглядит безупречным героем. Он умён, ироничен и наблюдателен, но при этом раним и часто сомневается в себе.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и недоверие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остаётся почти один в замке Эльсинор. Разрыв с матерью и недоверие к окружающим делают его внутреннюю изоляцию ещё заметнее.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личный выбор Гамлета важнее самой интриги мести.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становится главным двигателем сюжета, а темы смерти и власти усиливают трагический смысл.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трагедии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пьесы Уильяма Шекспира «Гамлет»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как способ показать мысли героя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Монологи позволяют услышать Гамлета напрямую, без пересказа других персонажей. Благодаря им читатель видит, как герой рассуждает и меняет своё отношение к происходящему.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известный монолог — «Быть или не быть». В нём Гамлет думает о жизни, смерти, страхе перед неизвестностью и о том, что значит решиться на поступок.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показывает не только слова героя, но и его внутреннюю борьбу. Для своего времени такой способ раскрытия мысли был особенно новым и смелым.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событий, которые усиливают напряжение и ведут к развязке.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 трагедии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«Пьеса в пьесе» как театральное открытие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использует спектакль «Убийство Гонзаго», чтобы проверить, выдаст ли себя Клавдий. Театр становится не развлечением, а способом узнать правду.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видит, что сценическое действие может разоблачать реальную ложь. Это делает эпизод особенно важным для развития сюжета.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«пьеса в пьесе» помогает Шекспиру соединить искусство и жизнь. События на сцене отражают то, что происходит во дворце.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ход кажется очень современным: искусство здесь не украшает историю, а помогает понять скрытый смысл происходящего.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Шекспир изменил привычные правила трагедии.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«Гамлете» важнее не только поступки, но и переживания героя. Психологическая глубина делает пьесу новаторской.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трагедии до Шекспира и в «Гамлете»
</a:t>
            </a:r>
            <a:endParaRPr lang="en-US" sz="2302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1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признаков классической трагедии и пьесы У. Шекспира «Гамлет»
</a:t>
            </a:r>
            <a:endParaRPr lang="en-US" sz="91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Эльсинор в пьесе — это не просто дворец, а закрытое пространство, где царят подозрения, слежка и скрытая вражда. Даже стены замка будто усиливают чувство опасности.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Эльсинор как символ тревожного мира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коридоры и ночная атмосфера помогают понять состояние героев. Они словно оказались в ловушке, из которой невозможно выйти без потерь.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383888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318" y="2383888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596838"/>
            <a:ext cx="435600" cy="3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2369" y="141085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5291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27160"/>
            <a:ext cx="218400" cy="194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09147"/>
            <a:ext cx="218400" cy="218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28562"/>
            <a:ext cx="218400" cy="17472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36987" y="3616172"/>
            <a:ext cx="435600" cy="34848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Шекспира: высокое и бытовое в одном тексте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Афоризмы и точные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часто строит реплики так, что они запоминаются как короткие жизненные выводы. Эти фразы помогают читателю быстро понять характер героя и его отношение к миру.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говорят возвышенно, словно на сцене звучит не обычный разговор, а важное признание. Такой стиль придаёт словам вес, напряжение и ощущение высокой трагедии.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маски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много слов о лицемерии, притворстве и театре. Благодаря этому придворная жизнь выглядит как игра, где не всем можно доверять и где правда скрыта.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тлена и распада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гнили, болезни и разложения передают ощущение морального неблагополучия. Через них Шекспир показывает, что королевский двор снаружи кажется блестящим, но внутри разрушен.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разговорные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философскими монологами звучат резкие, ироничные и очень земные реплики. Такое сочетание делает текст естественным, а героев — более близкими и понятными читателю.
</a:t>
            </a:r>
            <a:endParaRPr lang="en-US" sz="132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влияния показывает не только важность роли, но и то, насколько герой меняет направление событий и ускоряет развязку.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имеют Гамлет и Клавдий: именно их противостояние запускает основную интригу. Остальные персонажи усиливают конфликт и приближают трагический финал.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влияние на ход событий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сюжета трагедии Уильяма Шекспира «Гамлет» по школьному литературному разбору, без использования внешней статистики.
</a:t>
            </a:r>
            <a:endParaRPr lang="en-US" sz="7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в трагедии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Гертруда показана не как однозначно виновная или невинная героиня, а как человек, чьи решения остаются не до конца объяснёнными. Именно эта неопределённость делает её образ особенно сложным.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Офелия оказывается в положении, где её чувства почти не учитываются. На неё давят отец, брат и дворцовые обстоятельства, поэтому её судьба выглядит как результат чужих решений.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показывает, что женщины в Эльсиноре зависят от власти и семейных правил сильнее, чем мужчины. Их личная жизнь постоянно подчинена политическим и родственным интересам.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Гертруду и Офелию трагедия раскрывает не только борьбу за трон, но и цену, которую платят те, кто не управляет событиями, а вынужден подчиняться им.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Сцены, в которых особенно заметно новаторство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эпизоды раскрывают психологию героев и делают внутренний конфликт не менее важным, чем внешнее действие.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ключевых эпизодах Шекспир соединяет действие с внутренними переживаниями. Поэтому сцены запоминаются не только событием, но и тем, как они раскрывают героя.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7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трагедии Уильяма Шекспира «Гамлет» и школьный литературный анализ сцен.
</a:t>
            </a:r>
            <a:endParaRPr lang="en-US" sz="871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развитии событий и внутренних решений героя в трагедии Уильяма Шекспира «Гамлет».
</a:t>
            </a:r>
            <a:endParaRPr lang="en-US" sz="1123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Гамлет медлит с местью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развязка соединяет личную месть, случайность и гибель многих героев. Из-за этого трагедия оставляет ощущение, что жизнь хрупка, а ошибки имеют необратимые последствия.
</a:t>
            </a:r>
            <a:endParaRPr lang="en-US" sz="1177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смерти в трагедии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показывает, что смерть касается не только королей и воинов, но и обычных людей. Поэтому размышления Гамлета звучат как попытка понять, что ждёт каждого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в пьесе не появляется только в финале: о ней напоминают кладбищенские сцены, разговоры о тлении и знаменитый череп Йорика. Так тема становится постоянной частью действия.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прямую линию, а движение от сильного потрясения к более зрелому и тяжёлому пониманию происходящего.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героя постоянно меняются: он не остаётся в одном состоянии. Это подчёркивает, что главный конфликт пьесы происходит не только вокруг трона, но и внутри человека.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чувств Гамлета в ходе пьесы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развитие Гамлета по тексту трагедии Уильяма Шекспира «Гамлет».
</a:t>
            </a:r>
            <a:endParaRPr lang="en-US" sz="84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6401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26575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38350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38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«Гамлета» на мировую литературу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психологической трагедии
</a:t>
            </a:r>
            <a:pPr algn="l" indent="0" marL="0">
              <a:lnSpc>
                <a:spcPct val="115000"/>
              </a:lnSpc>
              <a:buNone/>
            </a:pPr>
            <a:r>
              <a:rPr lang="en-US" sz="57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Шекспира драматурги стали чаще показывать не только события, но и сложные мысли героя. «Гамлет» закрепил идею, что внутренний конфликт может быть главным содержанием пьесы.
</a:t>
            </a:r>
            <a:endParaRPr lang="en-US" sz="1348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прозу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многих стран заимствовали тип героя, который много размышляет, сомневается и ищет смысл поступка. Такой персонаж стал особенно важным в романах о выборе и совести.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кино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образы трагедии многократно переносились на экран. Режиссёров привлекают напряжённая атмосфера, яркие монологи и вечный вопрос о долге, правде и мести.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известность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читается и ставится в разных странах, потому что её темы понятны людям любого времени. Шекспир показал, что человеческие чувства и сомнения не устаревают.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легко узнать ситуации, связанные с доверием, обидой, давлением взрослых и трудным выбором. Эти вопросы знакомы подросткам и помогают воспринимать историю как близкую к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показывает, что слова и поступки имеют последствия. Поэтому её чтение помогает задуматься о ответственности, отношениях в семье и цене молчания или лжи.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Гамлет не спешит действовать, потому что боится ошибиться и хочет понять правду. Такая осторожность понятна школьникам: не всегда просто решить, как поступить честно и справедливо.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трагедия понятна современным школьникам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«Гамлет» остаётся великим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Шекспир сделал трагедию глубже: превратил историю мести в размышление о совести, выборе и правде. Поэтому «Гамлет» остаётся живым и важным для читателей сегодня.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2026-05-19T07:07:03Z</dcterms:created>
  <dcterms:modified xsi:type="dcterms:W3CDTF">2026-05-19T07:07:03Z</dcterms:modified>
</cp:coreProperties>
</file>