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возникли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вырос из звуков, жестов и правил общения.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языков нет известного начала, но есть подсказки: тело, мозг, археология и родство языков помогают восстановить картину.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речи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происхождения языка
</a:t>
            </a:r>
            <a:endParaRPr lang="en-US" sz="4500" dirty="0"/>
          </a:p>
        </p:txBody>
      </p:sp>
      <p:sp>
        <p:nvSpPr>
          <p:cNvPr id="8" name="Text 2"/>
          <p:cNvSpPr txBox="1"/>
          <p:nvPr/>
        </p:nvSpPr>
        <p:spPr>
          <a:xfrm>
            <a:off x="5821050" y="233642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единой версии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спорят, возник ли язык как единое изобретение или складывался постепенно из более простых способов общения. Прямого ответа нет, потому что первые слова не сохранились.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5821050" y="4823450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даты и 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назвать ни точную дату, ни одного создателя языка. Учёные работают как следователи: собирают отдельные признаки и проверяют, как они связаны между собой.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821050" y="731047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следы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данные приходят из разных областей науки. Каждый источник даёт только часть картины, поэтому происхождение языка приходится восстанавливать по множеству маленьких подсказок.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называем языком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язык языком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 — это не просто шум или отдельные слова. Он позволяет связывать звуки со значением и передавать мысли так, чтобы другой человек понял смысл.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грамматика: она помогает строить фразы, менять слова и показывать, кто что делает. Без правил общение быстро стало бы неясным и путаным.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понимают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также включает понимание собеседника. Люди не только говорят, но и улавливают намёки, вопросы и намерения, даже если слова сказаны коротко.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прошлое не видно напрямую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10 тысяч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появилась лишь недавно по меркам истории. Самые ранние записи помогают узнать о жизни людей, но не о том, как звучала их первая речь.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 косвенным следам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приблизиться к ответу, исследователи сравнивают анатомию, археологические находки и современные языки. Так постепенно складывается более надёжная версия прошлого.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не оставляет следов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слова не сохраняются как кости или камни. Поэтому у учёных нет записи первых разговоров и приходится искать косвенные признаки в других источниках.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язык: не одно и то же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 — это звук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опирается на физические звуки: дыхание, голос и движение органов речи. Она слышима, но сама по себе ещё не гарантирует осмысленного сообщения.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 — это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существует как система значений и правил. Человек может мысленно строить фразы, даже если молчит, потому что смысл не зависит только от голоса.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без другого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без языка встречаются часто: крик, смех, плач или возглас тоже несут информацию. Но для сложного общения нужны слова, грамматика и понимание контекста.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палеоантропологии и истории письменности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могли начать говорить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сроки неизвестны, поэтому на графике показаны важные ориентиры: речь складывалась намного раньше письменности.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появилась очень давно, а письмо — лишь поздний этап. Значит, язык развивался задолго до первых записей.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49520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речи лёгкие подают воздух, а гортань создаёт голос. Если меняется положение этих органов, меняются и возможности произносить разные звуки.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343825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губы особенно важны для согласных. Губы помогают в звуках «п», «б», «м», а язык — в звуках «т», «д», «л» и многих других.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1319245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Нёбо и форма рта направляют воздушную струю. Даже небольшие изменения строения могут расширить набор звуков и сделать речь более точной.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тело создаёт звуки
</a:t>
            </a:r>
            <a:endParaRPr lang="en-US" sz="4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теле
</a:t>
            </a:r>
            <a:endParaRPr lang="en-US" sz="4500" dirty="0"/>
          </a:p>
        </p:txBody>
      </p:sp>
      <p:sp>
        <p:nvSpPr>
          <p:cNvPr id="8" name="Text 2"/>
          <p:cNvSpPr txBox="1"/>
          <p:nvPr/>
        </p:nvSpPr>
        <p:spPr>
          <a:xfrm>
            <a:off x="5821050" y="233642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 костям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и челюсти подсказывают, как могло работать дыхание и артикуляция. Но по костям нельзя услышать слова, поэтому выводы всегда остаются осторожными.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5821050" y="4823450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были возможны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горла и рта помогает оценить, насколько человеку были доступны разные звуки. Это важно, но всё равно не доказывает наличие сложного языка.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821050" y="731047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другие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древнее находка, тем меньше прямых сведений. Поэтому учёные сопоставляют кости с другими данными: орудиями, поведением, жестами и сравнением языков.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области речи особенно известны в нейролингвистике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Нейролингвистика: области Брока и Вернике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не живёт в одной точке мозга: её поддерживают несколько взаимосвязанных зон.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5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лингвистических гипотез о происхождении языка; сравнительные примеры звукоподражания в языках мира.
</a:t>
            </a:r>
            <a:endParaRPr lang="en-US" sz="1259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смысл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звукам — один из самых понятных способов связать слово и предмет. Но такой путь объясняет лишь часть слов: многие названия не похожи на то, что обозначают.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помогает понять, как могли появиться первые обозначения, но она не объясняет грамматику и большую часть словаря.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крик может передать состояние без перевода, но не заменяет полноценный разговор.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 эмоциональным вокализациям в антропологии и лингвистике.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звуки понятны почти сразу, поэтому они могли стать важным шагом к речи.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совместной жизни к языку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идее социальной кооперации: язык усиливался там, где людям нужно было действовать вместе.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могли сочетаться жест и голос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охоте или в дороге человек мог сначала показать направление рукой, а потом добавить короткий звук. Так жест помогал понять смысл быстрее, чем длинное объяснение, особенно когда вокруг шумно или далеко до собеседника.
</a:t>
            </a:r>
            <a:endParaRPr lang="en-US" sz="2150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и понять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темноте, за деревьями или на расстоянии голос работал лучше жеста. Его можно было услышать, даже если руки заняты ношей, оружием или работой, поэтому звук постепенно стал самостоятельным средством общения.
</a:t>
            </a:r>
            <a:endParaRPr lang="en-US" sz="2150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там, где жеста не видно
</a:t>
            </a:r>
            <a:endParaRPr lang="en-US" sz="268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люди, вероятно, использовали и жесты, и речь вместе. Один способ уточнял другой: движение помогало заметить предмет, а слово закрепляло значение и делало сообщение удобным для повторения.
</a:t>
            </a:r>
            <a:endParaRPr lang="en-US" sz="216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языка общения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доказанных находок одного общего исходного языка пока нет.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представлений исторической лингвистики и антропологии.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Единого «первого языка» мы не знаем: следов недостаточно, а речь быстро меняется и расходится по разным направлениям.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языкового родства; пример славянских языков: русский, польский, сербский.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языки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слов и грамматики помогает увидеть, что языки могут происходить от общего предка, даже если сегодня звучат очень по-разному.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языка относятся к одной славянской группе, поэтому их родство видно по общим словам и похожим правилам.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 языковых изменений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574350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укорачиваться и менять звучание. Поэтому современное слово часто сильно отличается от древней формы, хотя смысл сохраняется.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092581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сдвигается постепенно: одни звуки исчезают, другие становятся мягче или твёрже. Из-за этого речь людей разных эпох звучит по-разному.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2624928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входят в язык, а старые уходят или меняют значение. Поэтому язык школьников и язык людей столетней давности уже не совпадают полностью.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переживают века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через поколения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передаются дома, в школе и в книгах. Повторение делает их привычными и помогает сохраняться даже очень древним формам.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изменения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изолированных сообществах изменения идут медленнее: людей меньше, контактов меньше, а привычные слова дольше остаются в живой речи.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обновление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и при постоянных контактах новые слова распространяются быстрее, поэтому язык обновляется заметнее и чаще.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улики что доказывают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уликой свои сильные стороны: одна показывает возможности тела, другая — родство языков, третья — образ жизни древних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источник не даёт полной картины в одиночку; надёжный вывод получается только при сочетании разных видов данных.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данных анатомии, археологии и сравнительной лингвистики.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 — история без конца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не возник в один день и не оставил прямых следов. Но разные науки показывают одно и то же: люди постепенно учились говорить, и их языки продолжают меняться.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2026-07-25T11:45:34Z</dcterms:created>
  <dcterms:modified xsi:type="dcterms:W3CDTF">2026-07-25T11:45:34Z</dcterms:modified>
</cp:coreProperties>
</file>