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способы осуществления эволюционного процесса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изменение организмов и формирование нового разнообразия во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научная основа и исторический контекст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эволюции, разработанная Дарвином, объясняет источники генетического и фенотипического разнообразия в природе, подтверждаясь ископаемыми и молекулярными данными.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сохранению наследуемых признаков, улучшающих приспособленность особей в изменяющейся среде обитания.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рекомбинации генов создают генетическую изменчивость, предоставляя материал для эволюционных изменений в популяциях.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дрейф генов влияют на генетический состав популяций, расширяя вариацию и вызывая случайные изменения аллельных частот.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эволюционного процесса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обеспечивает преимущество организмов с полезными наследственными признаками, повышая их выживаемость и репродуктивный успех.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 главный двигатель эволюции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способствует образованию новых видов и повышению качества адаптаций в ответ на экологические вызовы.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Выживающие особи с адаптивными чертами передают эти признаки потомкам, что приводит к изменению генетического состава популяций.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естественный отбор является фундаментальным механизмом, определяющим динамику эволюционного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 примеры действия естественного отбора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 у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регулярном применении антибиотиков выживают только бактерии с мутациями, дающими устойчивость. Со временем их доля в популяции растёт, что осложняет лечение инфекций.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полярных медведей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окраска шерсти помогает полярным медведям маскироваться в арктической тундре, улучшая охоту и защиту от хищников в суровых условиях.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устойчивых к инсектицидам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инсектицидов приводит к быстрому росту числа насекомых с генами устойчивости, что требует постоянного обновления защитных методов.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Мутационный процесс и его значение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радиации на геном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 вызывает изменения в ДНК, часто приводя к новым мутациям, которые могут быть вредными или послужить источником наследственной изменчивости.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мутагены в окружающей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токсичные вещества, попадающие в природу, повышают частоту мутаций, что отражается на разнообразии наследственных признаков у организмов.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вирусов в генетических изменениях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способны вставлять свои гены в геном хозяина, благодаря чему возникает горизонтальный перенос генетического материала и новые вариации.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естественного отбора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современных исследований,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 форм отбора влияет на распределение признаков в популяции по-разному, что отражается на её генетическом разнообразии.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смещает средний признак; стабилизирующий уменьшает вариацию; дизруптивный разделяет популяцию на две группы.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особей между популяциями способствует обмену генами, поддерживая генетическое разнообразие и снижая изоляцию генов.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инструмент изменения генетического состава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ускоряет распространение адаптивных аллелей, что способствует приспособлению видов к новым условиям и расширению ареала.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миграции включают перелёты птиц и расселение человека с животными, влияющих на генетический облик популяций.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популяциях случайное исчезновение аллелей существенно влияет на наследственное разнообразие и эволюционные перспективы.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популяций, 2022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9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редких аллелей могут исчезнуть за несколько поколений в малых популяциях, изменяя генетическую структуру вида.
</a:t>
            </a:r>
            <a:endParaRPr lang="en-US" sz="17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размер популяции повышает вероятность случайного закрепления или потери определённых аллелей, даже без влияния отбора.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размера популяции на дрейф генов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эффект более выражен в популяциях менее тысячи особей, где случайность становится ключевым фактором генетического изменения.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частот аллелей на изолированных островах приводят к заметным морфологическим адаптациям за несколько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 возникает при резком сокращении численности популяции, вызванном катастрофическими событиями. В таких условиях значительная часть генетического разнообразия теряется из-за уменьшения разнообразия особей.
</a:t>
            </a:r>
            <a:endParaRPr lang="en-US" sz="90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северный морской слон, который после почти полного истребления сохранил небольшой генетический пул. Это снижает адаптивные возможности и увеличивает уязвимость к болезням и изменению среды.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основателя: примеры и биологическое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проявляется при формировании новой популяции несколькими случайно отделёнными от исходной особями. При этом генетический фонд ограничен, что ведёт к уникальным разновидностям потомков.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популяции Дарвиновых вьюрков на Галапагосах характеризуются разнообразием клювов, обусловленным исходным набором признаков и условиями отдельных островов, что иллюстрирует эффект основателя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— процесс скрещивания близкородственных видов, ведущий к появлению новых комбинаций признаков и даже новых видов, что особенно заметно у растений, где возникают гибридные сорта.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гибридизация пшеницы с дуррой и рожью, которая дала культурные растения с улучшенными свойствами, отражая роль гибридизации в селекции и эволюции.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 — перемещение генетического материала между организмами не на основе наследования. Особенно распространён среди бактерий, например, при передаче плазмид с антибиотикоустойчивыми генами.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горизонтальный перенос генов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отделяет популяции через физические барьеры, такие как материки или острова, препятствуя обмену генами и ведя к дивергенции видов.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изоляция биологического вида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связана с использованием разного жизненного пространства или пищи, что снижает встречи между особями разных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изоляция обусловлена различиями в периодах размножения, когда виды спариваются в разное время года или суток.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Этологическая и морфологическая изоляция включают различия в поведении и строении репродуктивных органов, препятствуя успешному спариванию и оплодотворению.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— ключ к выживанию и развитию видов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адаптации: маскировка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развили мимикрию и защитную окраску, позволяющую скрываться от хищников. У лисиц особое строение ушных раковин помогает улавливать звуки добычи, демонстрируя морфологические изменения, направленные на выживание.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адаптации: выживание в экстремальных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обладают способностью эффективно сохранять воду и переносить жару, а арктические растения устойчивы к заморозкам благодаря биохимическим процессам, повышающим морозостойкость и бытовую приспособленность.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адаптации: кооперация и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образуют стаи для повышения шансов на добычу и защиту, а множество животных совершают сезонные миграции к местам размножения или питания, что способствует сохранению популяций в меняющихся условиях.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820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— совместное развитие видов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растений и опылителей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и цветущие растения адаптированы друг к другу: длина хоботка бабочки соответствует форме венчика цветка, обеспечивая эффективное опыление и взаимный успех.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хозяева: постоянная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развивают уникальные ферменты для обхода защиты хозяев, в то время как последние вырабатывают устойчивость к патогенам, формируя динамический биологический баланс.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адаптаций через взаимодействие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изменения видов усиливают их приспособленность, способствуя более тесному и эффективному взаимодействию в экосистемах, что поддерживает биологическое разнообразие.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эволюции: взгляд из палеонтологии и молекулярной биологии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формы и переходные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промежуточных видов, таких как археоптерикс и тиктаалик, демонстрирует постепенное изменение признаков, свидетельствуя о переходах между крупными группами организмов в истории жизни.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анализ ДНК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последовательностей ДНК и белков позволяет определить степень родства между видами. Генетическое сходство человека и шимпанзе превышает 98%, что подтверждает общее происхождение.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теории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палеонтологические и молекулярные данные формируют основу современной теории эволюции, которая объясняет происхождение и диверсификацию всех живых организмов на Земле.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050" y="1586366"/>
            <a:ext cx="3571800" cy="19707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 его роль в эволюционных процессах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823025" y="2168750"/>
            <a:ext cx="30471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выбор человеком определённых признаков у растений и животных для улучшения хозяйственных качеств. Селекция культурных растений и домашних животных формирует целевые черты быстрей, чем естественный отбор.
</a:t>
            </a:r>
            <a:endParaRPr lang="en-US" sz="959" dirty="0"/>
          </a:p>
        </p:txBody>
      </p:sp>
      <p:sp>
        <p:nvSpPr>
          <p:cNvPr id="8" name="Text 3"/>
          <p:cNvSpPr txBox="1"/>
          <p:nvPr/>
        </p:nvSpPr>
        <p:spPr>
          <a:xfrm>
            <a:off x="5823025" y="3233601"/>
            <a:ext cx="30471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искусственный отбор позволяет создавать новые формы с уникальными свойствами, поддерживая развитие сельского хозяйства и биотехнологий, что отражает значимость сознательного влияния на эволюцию.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экологических ниш стимулирует ускоренную диверсификацию видов, открывая доступ к новым ресурсам и условиям обитания.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Ниши и радиационное развитие видов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массового вымирания динозавров млекопитающие быстро заняли разнообразные ниши, развившись в широкий спектр форм с разными адаптациями и образом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радиация проявляется в появлении многочисленных семейств и отрядов за короткие геологические периоды, что демонстрирует динамичность эволюционных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понимания эволюционных механизмов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способов эволюции укрепляет знания о биологических системах и помогает решать практические задачи в науке и экологии. Это способствует развитию критического мышления и научной культуры в современном обществе.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2026-05-10T08:55:28Z</dcterms:created>
  <dcterms:modified xsi:type="dcterms:W3CDTF">2026-05-10T08:55:28Z</dcterms:modified>
</cp:coreProperties>
</file>