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микро- и макроэволюции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малые наследственные изменения создают биологическое разнообразие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подчиняется закономерностям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ограничивает возможные изменения, а среда отбирает те признаки, которые помогают выжить и размножиться. Поэтому эволюция не хаотична: она идёт через популяции, где случайность мутаций сочетается с направляющим действием отбора.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что именно изменяется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микроэволюции меняются частоты аллелей и генотипов внутри популяции. Это не обязательно приводит к появлению нового вида, но постепенно перестраивает наследственный состав и признаки группы.
</a:t>
            </a:r>
            <a:endParaRPr lang="en-US" sz="133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возникает благодаря мутациям, кроссинговеру, независимому расхождению хромосом при мейозе и миграциям. Эти процессы создают материал, на котором затем действует отбор.
</a:t>
            </a:r>
            <a:endParaRPr lang="en-US" sz="1303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результаты микроэволюции связаны с адаптацией к климату, пище, хищникам, паразитам и ядам. Влияние человека тоже становится мощным фактором изменений.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 антибиотикам и резистентность насекомых к инсектицидам показывают, как быстро в популяции могут накапливаться полезные для выживания признаки.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эволюции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генофонд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которые свободно скрещиваются между собой. Именно в её генофонде накапливаются и распределяются наследственные изменения.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популяции характерны общий ареал и относительная изоляция от других групп. Благодаря этому изменения внутри неё могут закрепляться независимо от соседних популяций.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панмиксии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свободное скрещивание часто ограничивают географические барьеры, особенности поведения, сезонность размножения и выбор партнёра. Из-за этого обмен генами становится неравномерным.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популяции меняется генетический состав, поэтому она считается элементарной единицей эволюции. На этом уровне хорошо видно, как действуют отбор, дрейф и миграции.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микроэволюции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процессы изменяют генофонд популяции и могут усиливать расхождение групп.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микроэволюции в данных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сравниваются две группы организмов, для которых отбор особенно заметен в ответ на воздействие человека.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после обработки показывает, что частоты признаков могут заметно меняться за короткое время.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адаптации популяций; схема для иллюстрации закономерности, без привязки к одному набору статистических данных.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микроэволюции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появляются новые варианты признаков, но их доля ещё невелика. На этом этапе решающим становится сочетание мутаций, рекомбинаций и давления среды.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групп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изолированных популяциях дрейф генов и эффект основателя усиливают различия. Со временем это может привести к устойчивому расхождению линий.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закрепление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повышает приспособленность, его частота возрастает. У организмов с коротким жизненным циклом изменения накапливаются особенно быстро.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микроэволюции и их влияние на популяцию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фактор действует по-своему, но результат всегда проявляется в изменении генофонда.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результат определяется не одним фактором, а их совместным действием в конкретных условиях среды.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как переход к макроэволюции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длительно развиваются раздельно, между ними накапливаются генетические и экологические различия. В какой-то момент они становятся биологически несовместимыми.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 возникает при разрыве ареала: из-за гор, рек, ледников или островной изоляции. Перекрытие контакта резко ускоряет расхождение групп.
</a:t>
            </a:r>
            <a:endParaRPr lang="en-US" sz="1235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без разрыва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идёт в одном пространстве, но при наличии экологических, поведенческих, сезонных или генетических барьеров, мешающих свободному скрещиванию.
</a:t>
            </a:r>
            <a:endParaRPr lang="en-US" sz="1319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сохраняет общее происхождение с исходной формой, но становится генетически самостоятельной единицей, способной эволюционировать дальше уже по собственному пути.
</a:t>
            </a:r>
            <a:endParaRPr lang="en-US" sz="13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популяции к новому виду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событий, при которой микроэволюционные изменения приводят к видообразованию.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видообразования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разных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Галапагосах родственные вьюрки расселились по островам и заняли разные пищевые ниши. Со временем клювы стали заметно отличаться по форме и размеру: у одних они приспособлены к семенам, у других — к насекомым или цветкам.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Цихлиды: быстрое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африканских озёрах Виктория, Малави и Танганьика возникло множество близкородственных видов цихлид. Их различия связаны с окраской, строением челюстей, поведением и местом обитания, что хорошо показывает быстрый темп дивергенции в изолированных водоёмах.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полиплоидных растений видообразование может происходить почти сразу после изменения числа хромосом. Такие формы быстро становятся генетически обособленными и закрепляются как самостоятельные виды, особенно если новые наборы хромосом улучшают выживание в конкретной среде.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эволюции: постепенные изменения и ускоренные скачки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изменения накапливаются незаметно, пока внешние условия остаются относительно постоянными. Резкие подъёмы связаны с кризисами среды, освоением новых ниш и изоляцией малых популяций.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идёт неравномерно: длительная стабильность чередуется с краткими фазами ускоренного преобразования.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синтез по данным эволюционной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направления макроэволюции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крупное усложнение организации, которое повышает общий уровень жизнедеятельности и расширяет возможности освоения среды. Появление лёгких, четырёхкамерного сердца или семени открывало целым группам новые пути развития.
</a:t>
            </a:r>
            <a:endParaRPr lang="en-US" sz="1418" dirty="0"/>
          </a:p>
        </p:txBody>
      </p:sp>
      <p:sp>
        <p:nvSpPr>
          <p:cNvPr id="9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помогают виду лучше приспособиться к конкретным условиям, не повышая общий уровень организации. Они объясняют разнообразие форм, окраски, размеров и способов питания у близкородственных организмов.
</a:t>
            </a:r>
            <a:endParaRPr lang="en-US" sz="1442" dirty="0"/>
          </a:p>
        </p:txBody>
      </p:sp>
      <p:sp>
        <p:nvSpPr>
          <p:cNvPr id="10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паразитическом или сидячем образе жизни некоторые органы упрощаются или редуцируются. Это не «шаг назад», а адаптация, если сокращение строения делает существование в новой среде более успешным.
</a:t>
            </a:r>
            <a:endParaRPr lang="en-US" sz="14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микро- и макроэволюции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 масштабу, результату и временным рамкам, а также подчёркивает общность механизмов.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 и макроэволюция различаются масштабом, но опираются на одни и те же процессы изменения наследственного материала.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преемственность между уровнями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изменения накапливаются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популяций постоянно возникают наследственные различия. По отдельности они могут быть почти незаметны, но в течение многих поколений создают материал для дальнейшего отбора и расхождения линий.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усиливает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меняется, одни варианты признаков оказываются выгоднее других. Тогда полезные мутации и сочетания генов сохраняются чаще, а менее удачные постепенно исчезают из генофонда.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закрепляет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обмен генами между группами ослабевает, накопленные различия начинают устойчиво нарастать. Репродуктивные барьеры превращают временные расхождения в признаки нового вида.
</a:t>
            </a:r>
            <a:endParaRPr lang="en-US" sz="1392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картина подтверждается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палеонтология, биогеография и сравнительная анатомия показывают, что эволюционные изменения взаимосвязаны и подчиняются общим закономерностям, а не происходят случайно и разрозненно.
</a:t>
            </a:r>
            <a:endParaRPr lang="en-US" sz="13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Филогенетическая дивергенция групп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линии развиваются отдельно, тем сильнее различаются их признаки и наследственные программы. Дерево родства помогает увидеть не только различия, но и общую исходную основу.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Разветвление линий показывает, что разнообразие организмов возникает через расхождение потомков от общего предка.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филогенетических связей по данным сравнительной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вымираний в макроэволюции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ниш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вымирания часть экологических ниш остаётся свободной. Выжившие группы получают больше ресурсов и могут быстро расселяться, осваивая ранее занятые пространства и пищевые стратегии.
</a:t>
            </a:r>
            <a:endParaRPr lang="en-US" sz="1205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радиация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конкуренция снижается, начинается ускоренное образование новых форм. Так после исчезновения динозавров резко возросло разнообразие млекопитающих и птиц, занявших освободившиеся условия существования.
</a:t>
            </a:r>
            <a:endParaRPr lang="en-US" sz="1201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доминирующих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кризисы перестраивают экосистемы и меняют состав ведущих организмов на Земле. Поэтому вымирания — не только потеря видов, но и важный фактор обновления биосферы.
</a:t>
            </a:r>
            <a:endParaRPr lang="en-US" sz="12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 природе и жизни человека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быстро отбираются варианты, устойчивые к лекарствам. Чем чаще используется препарат, тем выше вероятность сохранения и распространения устойчивых линий в популяции.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Резистентность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сорняки могут приспосабливаться к инсектицидам и гербицидам. Это наглядный пример того, как отбор действует даже в условиях интенсивного вмешательства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и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целенаправленно отбирает нужные признаки у пород и сортов. По сути, это искусственный отбор, работающий на тех же наследственных механизмах, что и в природе.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изменённой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людей мутации, дрейф генов, миграции и отбор продолжают действовать, но медицина и культура меняют условия отбора. Поэтому часть признаков сохраняется под влиянием социальной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закономерности эволюции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ключевые области науки, которые по-разному, но согласованно подтверждают историческое развитие живой природы.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науки сходятся в одном выводе: виды связаны происхождением и изменяются во времени закономерно.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биологии и географии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история живой природы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макроэволюция — это не два разных процесса, а разные уровни одного исторического развития. Наследственность, изменчивость, отбор и изоляция последовательно создают многообразие жизни на Земле.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2026-06-01T15:48:22Z</dcterms:created>
  <dcterms:modified xsi:type="dcterms:W3CDTF">2026-06-01T15:48:22Z</dcterms:modified>
</cp:coreProperties>
</file>